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4"/>
  </p:notesMasterIdLst>
  <p:sldIdLst>
    <p:sldId id="277" r:id="rId2"/>
    <p:sldId id="258" r:id="rId3"/>
    <p:sldId id="278" r:id="rId4"/>
    <p:sldId id="310" r:id="rId5"/>
    <p:sldId id="297" r:id="rId6"/>
    <p:sldId id="308" r:id="rId7"/>
    <p:sldId id="263" r:id="rId8"/>
    <p:sldId id="315" r:id="rId9"/>
    <p:sldId id="356" r:id="rId10"/>
    <p:sldId id="357" r:id="rId11"/>
    <p:sldId id="317" r:id="rId12"/>
    <p:sldId id="318" r:id="rId13"/>
    <p:sldId id="319" r:id="rId14"/>
    <p:sldId id="320" r:id="rId15"/>
    <p:sldId id="324" r:id="rId16"/>
    <p:sldId id="305" r:id="rId17"/>
    <p:sldId id="328" r:id="rId18"/>
    <p:sldId id="333" r:id="rId19"/>
    <p:sldId id="335" r:id="rId20"/>
    <p:sldId id="337" r:id="rId21"/>
    <p:sldId id="338" r:id="rId22"/>
    <p:sldId id="276" r:id="rId23"/>
  </p:sldIdLst>
  <p:sldSz cx="9144000" cy="6858000" type="screen4x3"/>
  <p:notesSz cx="6858000" cy="9144000"/>
  <p:defaultTextStyle>
    <a:defPPr>
      <a:defRPr lang="pt-BR"/>
    </a:defPPr>
    <a:lvl1pPr marL="0" algn="l" defTabSz="914400" rtl="0" eaLnBrk="1" latinLnBrk="0" hangingPunct="1">
      <a:defRPr lang="pt-BR" sz="1800" kern="1200">
        <a:solidFill>
          <a:schemeClr val="tx1"/>
        </a:solidFill>
        <a:latin typeface="+mn-lt"/>
        <a:ea typeface="+mn-ea"/>
        <a:cs typeface="+mn-cs"/>
      </a:defRPr>
    </a:lvl1pPr>
    <a:lvl2pPr marL="457200" algn="l" defTabSz="914400" rtl="0" eaLnBrk="1" latinLnBrk="0" hangingPunct="1">
      <a:defRPr lang="pt-BR" sz="1800" kern="1200">
        <a:solidFill>
          <a:schemeClr val="tx1"/>
        </a:solidFill>
        <a:latin typeface="+mn-lt"/>
        <a:ea typeface="+mn-ea"/>
        <a:cs typeface="+mn-cs"/>
      </a:defRPr>
    </a:lvl2pPr>
    <a:lvl3pPr marL="914400" algn="l" defTabSz="914400" rtl="0" eaLnBrk="1" latinLnBrk="0" hangingPunct="1">
      <a:defRPr lang="pt-BR" sz="1800" kern="1200">
        <a:solidFill>
          <a:schemeClr val="tx1"/>
        </a:solidFill>
        <a:latin typeface="+mn-lt"/>
        <a:ea typeface="+mn-ea"/>
        <a:cs typeface="+mn-cs"/>
      </a:defRPr>
    </a:lvl3pPr>
    <a:lvl4pPr marL="1371600" algn="l" defTabSz="914400" rtl="0" eaLnBrk="1" latinLnBrk="0" hangingPunct="1">
      <a:defRPr lang="pt-BR" sz="1800" kern="1200">
        <a:solidFill>
          <a:schemeClr val="tx1"/>
        </a:solidFill>
        <a:latin typeface="+mn-lt"/>
        <a:ea typeface="+mn-ea"/>
        <a:cs typeface="+mn-cs"/>
      </a:defRPr>
    </a:lvl4pPr>
    <a:lvl5pPr marL="1828800" algn="l" defTabSz="914400" rtl="0" eaLnBrk="1" latinLnBrk="0" hangingPunct="1">
      <a:defRPr lang="pt-BR" sz="1800" kern="1200">
        <a:solidFill>
          <a:schemeClr val="tx1"/>
        </a:solidFill>
        <a:latin typeface="+mn-lt"/>
        <a:ea typeface="+mn-ea"/>
        <a:cs typeface="+mn-cs"/>
      </a:defRPr>
    </a:lvl5pPr>
    <a:lvl6pPr marL="2286000" algn="l" defTabSz="914400" rtl="0" eaLnBrk="1" latinLnBrk="0" hangingPunct="1">
      <a:defRPr lang="pt-BR" sz="1800" kern="1200">
        <a:solidFill>
          <a:schemeClr val="tx1"/>
        </a:solidFill>
        <a:latin typeface="+mn-lt"/>
        <a:ea typeface="+mn-ea"/>
        <a:cs typeface="+mn-cs"/>
      </a:defRPr>
    </a:lvl6pPr>
    <a:lvl7pPr marL="2743200" algn="l" defTabSz="914400" rtl="0" eaLnBrk="1" latinLnBrk="0" hangingPunct="1">
      <a:defRPr lang="pt-BR" sz="1800" kern="1200">
        <a:solidFill>
          <a:schemeClr val="tx1"/>
        </a:solidFill>
        <a:latin typeface="+mn-lt"/>
        <a:ea typeface="+mn-ea"/>
        <a:cs typeface="+mn-cs"/>
      </a:defRPr>
    </a:lvl7pPr>
    <a:lvl8pPr marL="3200400" algn="l" defTabSz="914400" rtl="0" eaLnBrk="1" latinLnBrk="0" hangingPunct="1">
      <a:defRPr lang="pt-BR" sz="1800" kern="1200">
        <a:solidFill>
          <a:schemeClr val="tx1"/>
        </a:solidFill>
        <a:latin typeface="+mn-lt"/>
        <a:ea typeface="+mn-ea"/>
        <a:cs typeface="+mn-cs"/>
      </a:defRPr>
    </a:lvl8pPr>
    <a:lvl9pPr marL="3657600" algn="l" defTabSz="914400" rtl="0" eaLnBrk="1" latinLnBrk="0" hangingPunct="1">
      <a:defRPr lang="pt-B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ção" id="{CB6BBEF7-9717-4733-A929-535518E6EBF6}">
          <p14:sldIdLst>
            <p14:sldId id="277"/>
            <p14:sldId id="258"/>
          </p14:sldIdLst>
        </p14:section>
        <p14:section name="Crie sua Apresentação" id="{16378913-E5ED-4281-BAF5-F1F938CB0BED}">
          <p14:sldIdLst>
            <p14:sldId id="278"/>
            <p14:sldId id="310"/>
            <p14:sldId id="297"/>
            <p14:sldId id="308"/>
          </p14:sldIdLst>
        </p14:section>
        <p14:section name="Aprimore sua Apresentação" id="{E2D565D1-BA5E-44E6-A40E-50A644912248}">
          <p14:sldIdLst>
            <p14:sldId id="263"/>
            <p14:sldId id="315"/>
            <p14:sldId id="356"/>
            <p14:sldId id="357"/>
            <p14:sldId id="317"/>
            <p14:sldId id="318"/>
            <p14:sldId id="319"/>
            <p14:sldId id="320"/>
            <p14:sldId id="324"/>
            <p14:sldId id="305"/>
            <p14:sldId id="328"/>
            <p14:sldId id="333"/>
            <p14:sldId id="335"/>
            <p14:sldId id="337"/>
            <p14:sldId id="338"/>
            <p14:sldId id="27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8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Estilo com Tema 2 - Ênfase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Estilo com Tema 2 - Ênfas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Estilo com Tema 2 - Ênfase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03447BB-5D67-496B-8E87-E561075AD55C}" styleName="Estilo Escuro 1 - Ênfase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Estilo Claro 3 - Ênfas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A107856-5554-42FB-B03E-39F5DBC370BA}" styleName="Estilo Médio 4 - Ênfas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62" autoAdjust="0"/>
    <p:restoredTop sz="89825" autoAdjust="0"/>
  </p:normalViewPr>
  <p:slideViewPr>
    <p:cSldViewPr>
      <p:cViewPr varScale="1">
        <p:scale>
          <a:sx n="71" d="100"/>
          <a:sy n="71" d="100"/>
        </p:scale>
        <p:origin x="1452" y="78"/>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pt-BR" sz="1200"/>
            </a:lvl1pPr>
          </a:lstStyle>
          <a:p>
            <a:endParaRPr lang="pt-B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pt-BR" sz="1200"/>
            </a:lvl1pPr>
          </a:lstStyle>
          <a:p>
            <a:fld id="{00F830A1-3891-4B82-A120-081866556DA0}" type="datetimeFigureOut">
              <a:pPr/>
              <a:t>17/06/2015</a:t>
            </a:fld>
            <a:endParaRPr lang="pt-B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pt-BR" sz="1200"/>
            </a:lvl1pPr>
          </a:lstStyle>
          <a:p>
            <a:endParaRPr lang="pt-B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pt-BR" sz="1200"/>
            </a:lvl1pPr>
          </a:lstStyle>
          <a:p>
            <a:fld id="{58CC9574-A819-4FE4-99A7-1E27AD09ADC2}" type="slidenum">
              <a:pPr/>
              <a:t>‹nº›</a:t>
            </a:fld>
            <a:endParaRPr lang="pt-BR"/>
          </a:p>
        </p:txBody>
      </p:sp>
    </p:spTree>
    <p:extLst>
      <p:ext uri="{BB962C8B-B14F-4D97-AF65-F5344CB8AC3E}">
        <p14:creationId xmlns:p14="http://schemas.microsoft.com/office/powerpoint/2010/main" val="1882347916"/>
      </p:ext>
    </p:extLst>
  </p:cSld>
  <p:clrMap bg1="lt1" tx1="dk1" bg2="lt2" tx2="dk2" accent1="accent1" accent2="accent2" accent3="accent3" accent4="accent4" accent5="accent5" accent6="accent6" hlink="hlink" folHlink="folHlink"/>
  <p:notesStyle>
    <a:lvl1pPr marL="0" algn="l" defTabSz="914400" rtl="0" eaLnBrk="1" latinLnBrk="0" hangingPunct="1">
      <a:defRPr lang="pt-BR" sz="1200" kern="1200">
        <a:solidFill>
          <a:schemeClr val="tx1"/>
        </a:solidFill>
        <a:latin typeface="+mn-lt"/>
        <a:ea typeface="+mn-ea"/>
        <a:cs typeface="+mn-cs"/>
      </a:defRPr>
    </a:lvl1pPr>
    <a:lvl2pPr marL="457200" algn="l" defTabSz="914400" rtl="0" eaLnBrk="1" latinLnBrk="0" hangingPunct="1">
      <a:defRPr lang="pt-BR" sz="1200" kern="1200">
        <a:solidFill>
          <a:schemeClr val="tx1"/>
        </a:solidFill>
        <a:latin typeface="+mn-lt"/>
        <a:ea typeface="+mn-ea"/>
        <a:cs typeface="+mn-cs"/>
      </a:defRPr>
    </a:lvl2pPr>
    <a:lvl3pPr marL="914400" algn="l" defTabSz="914400" rtl="0" eaLnBrk="1" latinLnBrk="0" hangingPunct="1">
      <a:defRPr lang="pt-BR" sz="1200" kern="1200">
        <a:solidFill>
          <a:schemeClr val="tx1"/>
        </a:solidFill>
        <a:latin typeface="+mn-lt"/>
        <a:ea typeface="+mn-ea"/>
        <a:cs typeface="+mn-cs"/>
      </a:defRPr>
    </a:lvl3pPr>
    <a:lvl4pPr marL="1371600" algn="l" defTabSz="914400" rtl="0" eaLnBrk="1" latinLnBrk="0" hangingPunct="1">
      <a:defRPr lang="pt-BR" sz="1200" kern="1200">
        <a:solidFill>
          <a:schemeClr val="tx1"/>
        </a:solidFill>
        <a:latin typeface="+mn-lt"/>
        <a:ea typeface="+mn-ea"/>
        <a:cs typeface="+mn-cs"/>
      </a:defRPr>
    </a:lvl4pPr>
    <a:lvl5pPr marL="1828800" algn="l" defTabSz="914400" rtl="0" eaLnBrk="1" latinLnBrk="0" hangingPunct="1">
      <a:defRPr lang="pt-BR" sz="1200" kern="1200">
        <a:solidFill>
          <a:schemeClr val="tx1"/>
        </a:solidFill>
        <a:latin typeface="+mn-lt"/>
        <a:ea typeface="+mn-ea"/>
        <a:cs typeface="+mn-cs"/>
      </a:defRPr>
    </a:lvl5pPr>
    <a:lvl6pPr marL="2286000" algn="l" defTabSz="914400" rtl="0" eaLnBrk="1" latinLnBrk="0" hangingPunct="1">
      <a:defRPr lang="pt-BR" sz="1200" kern="1200">
        <a:solidFill>
          <a:schemeClr val="tx1"/>
        </a:solidFill>
        <a:latin typeface="+mn-lt"/>
        <a:ea typeface="+mn-ea"/>
        <a:cs typeface="+mn-cs"/>
      </a:defRPr>
    </a:lvl6pPr>
    <a:lvl7pPr marL="2743200" algn="l" defTabSz="914400" rtl="0" eaLnBrk="1" latinLnBrk="0" hangingPunct="1">
      <a:defRPr lang="pt-BR" sz="1200" kern="1200">
        <a:solidFill>
          <a:schemeClr val="tx1"/>
        </a:solidFill>
        <a:latin typeface="+mn-lt"/>
        <a:ea typeface="+mn-ea"/>
        <a:cs typeface="+mn-cs"/>
      </a:defRPr>
    </a:lvl7pPr>
    <a:lvl8pPr marL="3200400" algn="l" defTabSz="914400" rtl="0" eaLnBrk="1" latinLnBrk="0" hangingPunct="1">
      <a:defRPr lang="pt-BR" sz="1200" kern="1200">
        <a:solidFill>
          <a:schemeClr val="tx1"/>
        </a:solidFill>
        <a:latin typeface="+mn-lt"/>
        <a:ea typeface="+mn-ea"/>
        <a:cs typeface="+mn-cs"/>
      </a:defRPr>
    </a:lvl8pPr>
    <a:lvl9pPr marL="3657600" algn="l" defTabSz="914400" rtl="0" eaLnBrk="1" latinLnBrk="0" hangingPunct="1">
      <a:defRPr lang="pt-B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smtClean="0"/>
          </a:p>
          <a:p>
            <a:r>
              <a:rPr lang="pt-BR" dirty="0" smtClean="0"/>
              <a:t>Para obter mais exemplos de modelos, clique na guia Arquivo e, na guia Novo, clique em Exemplos de Modelos.</a:t>
            </a:r>
          </a:p>
        </p:txBody>
      </p:sp>
      <p:sp>
        <p:nvSpPr>
          <p:cNvPr id="4" name="Slide Number Placeholder 3"/>
          <p:cNvSpPr>
            <a:spLocks noGrp="1"/>
          </p:cNvSpPr>
          <p:nvPr>
            <p:ph type="sldNum" sz="quarter" idx="10"/>
          </p:nvPr>
        </p:nvSpPr>
        <p:spPr/>
        <p:txBody>
          <a:bodyPr/>
          <a:lstStyle/>
          <a:p>
            <a:fld id="{58CC9574-A819-4FE4-99A7-1E27AD09ADC2}" type="slidenum">
              <a:rPr lang="pt-BR" smtClean="0"/>
              <a:pPr/>
              <a:t>1</a:t>
            </a:fld>
            <a:endParaRPr lang="pt-BR" dirty="0"/>
          </a:p>
        </p:txBody>
      </p:sp>
    </p:spTree>
    <p:extLst>
      <p:ext uri="{BB962C8B-B14F-4D97-AF65-F5344CB8AC3E}">
        <p14:creationId xmlns:p14="http://schemas.microsoft.com/office/powerpoint/2010/main" val="4254107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12</a:t>
            </a:fld>
            <a:endParaRPr lang="pt-BR" dirty="0">
              <a:solidFill>
                <a:prstClr val="black"/>
              </a:solidFill>
            </a:endParaRPr>
          </a:p>
        </p:txBody>
      </p:sp>
    </p:spTree>
    <p:extLst>
      <p:ext uri="{BB962C8B-B14F-4D97-AF65-F5344CB8AC3E}">
        <p14:creationId xmlns:p14="http://schemas.microsoft.com/office/powerpoint/2010/main" val="3918285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13</a:t>
            </a:fld>
            <a:endParaRPr lang="pt-BR" dirty="0">
              <a:solidFill>
                <a:prstClr val="black"/>
              </a:solidFill>
            </a:endParaRPr>
          </a:p>
        </p:txBody>
      </p:sp>
    </p:spTree>
    <p:extLst>
      <p:ext uri="{BB962C8B-B14F-4D97-AF65-F5344CB8AC3E}">
        <p14:creationId xmlns:p14="http://schemas.microsoft.com/office/powerpoint/2010/main" val="1177068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14</a:t>
            </a:fld>
            <a:endParaRPr lang="pt-BR" dirty="0">
              <a:solidFill>
                <a:prstClr val="black"/>
              </a:solidFill>
            </a:endParaRPr>
          </a:p>
        </p:txBody>
      </p:sp>
    </p:spTree>
    <p:extLst>
      <p:ext uri="{BB962C8B-B14F-4D97-AF65-F5344CB8AC3E}">
        <p14:creationId xmlns:p14="http://schemas.microsoft.com/office/powerpoint/2010/main" val="180326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15</a:t>
            </a:fld>
            <a:endParaRPr lang="pt-BR" dirty="0">
              <a:solidFill>
                <a:prstClr val="black"/>
              </a:solidFill>
            </a:endParaRPr>
          </a:p>
        </p:txBody>
      </p:sp>
    </p:spTree>
    <p:extLst>
      <p:ext uri="{BB962C8B-B14F-4D97-AF65-F5344CB8AC3E}">
        <p14:creationId xmlns:p14="http://schemas.microsoft.com/office/powerpoint/2010/main" val="3662329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16</a:t>
            </a:fld>
            <a:endParaRPr lang="pt-BR" dirty="0">
              <a:solidFill>
                <a:prstClr val="black"/>
              </a:solidFill>
            </a:endParaRPr>
          </a:p>
        </p:txBody>
      </p:sp>
    </p:spTree>
    <p:extLst>
      <p:ext uri="{BB962C8B-B14F-4D97-AF65-F5344CB8AC3E}">
        <p14:creationId xmlns:p14="http://schemas.microsoft.com/office/powerpoint/2010/main" val="33273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17</a:t>
            </a:fld>
            <a:endParaRPr lang="pt-BR" dirty="0">
              <a:solidFill>
                <a:prstClr val="black"/>
              </a:solidFill>
            </a:endParaRPr>
          </a:p>
        </p:txBody>
      </p:sp>
    </p:spTree>
    <p:extLst>
      <p:ext uri="{BB962C8B-B14F-4D97-AF65-F5344CB8AC3E}">
        <p14:creationId xmlns:p14="http://schemas.microsoft.com/office/powerpoint/2010/main" val="723639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22</a:t>
            </a:fld>
            <a:endParaRPr lang="pt-BR" dirty="0">
              <a:solidFill>
                <a:prstClr val="black"/>
              </a:solidFill>
            </a:endParaRPr>
          </a:p>
        </p:txBody>
      </p:sp>
    </p:spTree>
    <p:extLst>
      <p:ext uri="{BB962C8B-B14F-4D97-AF65-F5344CB8AC3E}">
        <p14:creationId xmlns:p14="http://schemas.microsoft.com/office/powerpoint/2010/main" val="3539113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pPr/>
              <a:t>2</a:t>
            </a:fld>
            <a:endParaRPr lang="pt-BR" dirty="0"/>
          </a:p>
        </p:txBody>
      </p:sp>
    </p:spTree>
    <p:extLst>
      <p:ext uri="{BB962C8B-B14F-4D97-AF65-F5344CB8AC3E}">
        <p14:creationId xmlns:p14="http://schemas.microsoft.com/office/powerpoint/2010/main" val="422466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Slide Number Placeholder 3"/>
          <p:cNvSpPr>
            <a:spLocks noGrp="1"/>
          </p:cNvSpPr>
          <p:nvPr>
            <p:ph type="sldNum" sz="quarter" idx="10"/>
          </p:nvPr>
        </p:nvSpPr>
        <p:spPr/>
        <p:txBody>
          <a:bodyPr/>
          <a:lstStyle/>
          <a:p>
            <a:fld id="{58CC9574-A819-4FE4-99A7-1E27AD09ADC2}" type="slidenum">
              <a:rPr lang="pt-BR" smtClean="0"/>
              <a:pPr/>
              <a:t>3</a:t>
            </a:fld>
            <a:endParaRPr lang="pt-BR" dirty="0"/>
          </a:p>
        </p:txBody>
      </p:sp>
    </p:spTree>
    <p:extLst>
      <p:ext uri="{BB962C8B-B14F-4D97-AF65-F5344CB8AC3E}">
        <p14:creationId xmlns:p14="http://schemas.microsoft.com/office/powerpoint/2010/main" val="4227557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4</a:t>
            </a:fld>
            <a:endParaRPr lang="pt-BR" dirty="0">
              <a:solidFill>
                <a:prstClr val="black"/>
              </a:solidFill>
            </a:endParaRPr>
          </a:p>
        </p:txBody>
      </p:sp>
    </p:spTree>
    <p:extLst>
      <p:ext uri="{BB962C8B-B14F-4D97-AF65-F5344CB8AC3E}">
        <p14:creationId xmlns:p14="http://schemas.microsoft.com/office/powerpoint/2010/main" val="2647537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smtClean="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5</a:t>
            </a:fld>
            <a:endParaRPr lang="pt-BR" dirty="0">
              <a:solidFill>
                <a:prstClr val="black"/>
              </a:solidFill>
            </a:endParaRPr>
          </a:p>
        </p:txBody>
      </p:sp>
    </p:spTree>
    <p:extLst>
      <p:ext uri="{BB962C8B-B14F-4D97-AF65-F5344CB8AC3E}">
        <p14:creationId xmlns:p14="http://schemas.microsoft.com/office/powerpoint/2010/main" val="121672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6</a:t>
            </a:fld>
            <a:endParaRPr lang="pt-BR" dirty="0">
              <a:solidFill>
                <a:prstClr val="black"/>
              </a:solidFill>
            </a:endParaRPr>
          </a:p>
        </p:txBody>
      </p:sp>
    </p:spTree>
    <p:extLst>
      <p:ext uri="{BB962C8B-B14F-4D97-AF65-F5344CB8AC3E}">
        <p14:creationId xmlns:p14="http://schemas.microsoft.com/office/powerpoint/2010/main" val="4181403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7</a:t>
            </a:fld>
            <a:endParaRPr lang="pt-BR" dirty="0">
              <a:solidFill>
                <a:prstClr val="black"/>
              </a:solidFill>
            </a:endParaRPr>
          </a:p>
        </p:txBody>
      </p:sp>
    </p:spTree>
    <p:extLst>
      <p:ext uri="{BB962C8B-B14F-4D97-AF65-F5344CB8AC3E}">
        <p14:creationId xmlns:p14="http://schemas.microsoft.com/office/powerpoint/2010/main" val="3131060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8</a:t>
            </a:fld>
            <a:endParaRPr lang="pt-BR" dirty="0">
              <a:solidFill>
                <a:prstClr val="black"/>
              </a:solidFill>
            </a:endParaRPr>
          </a:p>
        </p:txBody>
      </p:sp>
    </p:spTree>
    <p:extLst>
      <p:ext uri="{BB962C8B-B14F-4D97-AF65-F5344CB8AC3E}">
        <p14:creationId xmlns:p14="http://schemas.microsoft.com/office/powerpoint/2010/main" val="4146239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p:txBody>
          <a:bodyPr/>
          <a:lstStyle/>
          <a:p>
            <a:fld id="{2B891980-0BF3-461C-95D4-87E094E9751C}" type="slidenum">
              <a:rPr lang="pt-BR" smtClean="0">
                <a:solidFill>
                  <a:prstClr val="black"/>
                </a:solidFill>
              </a:rPr>
              <a:pPr/>
              <a:t>11</a:t>
            </a:fld>
            <a:endParaRPr lang="pt-BR" dirty="0">
              <a:solidFill>
                <a:prstClr val="black"/>
              </a:solidFill>
            </a:endParaRPr>
          </a:p>
        </p:txBody>
      </p:sp>
    </p:spTree>
    <p:extLst>
      <p:ext uri="{BB962C8B-B14F-4D97-AF65-F5344CB8AC3E}">
        <p14:creationId xmlns:p14="http://schemas.microsoft.com/office/powerpoint/2010/main" val="1882903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lide de Título">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pt-BR">
              <a:solidFill>
                <a:srgbClr val="F47F28"/>
              </a:solidFill>
            </a:endParaRPr>
          </a:p>
        </p:txBody>
      </p:sp>
      <p:sp>
        <p:nvSpPr>
          <p:cNvPr id="4" name="Date Placeholder 3"/>
          <p:cNvSpPr>
            <a:spLocks noGrp="1"/>
          </p:cNvSpPr>
          <p:nvPr>
            <p:ph type="dt" sz="half" idx="10"/>
          </p:nvPr>
        </p:nvSpPr>
        <p:spPr/>
        <p:txBody>
          <a:bodyPr/>
          <a:lstStyle>
            <a:lvl1pPr eaLnBrk="1" latinLnBrk="0" hangingPunct="1">
              <a:defRPr kumimoji="0" lang="pt-BR">
                <a:solidFill>
                  <a:schemeClr val="bg1"/>
                </a:solidFill>
              </a:defRPr>
            </a:lvl1pPr>
          </a:lstStyle>
          <a:p>
            <a:fld id="{A258050E-B668-4FA7-85AD-C750C80A6E9B}" type="datetimeFigureOut">
              <a:pPr/>
              <a:t>17/06/2015</a:t>
            </a:fld>
            <a:endParaRPr kumimoji="0" lang="pt-BR"/>
          </a:p>
        </p:txBody>
      </p:sp>
      <p:sp>
        <p:nvSpPr>
          <p:cNvPr id="5" name="Footer Placeholder 4"/>
          <p:cNvSpPr>
            <a:spLocks noGrp="1"/>
          </p:cNvSpPr>
          <p:nvPr>
            <p:ph type="ftr" sz="quarter" idx="11"/>
          </p:nvPr>
        </p:nvSpPr>
        <p:spPr/>
        <p:txBody>
          <a:bodyPr/>
          <a:lstStyle>
            <a:lvl1pPr eaLnBrk="1" latinLnBrk="0" hangingPunct="1">
              <a:defRPr kumimoji="0" lang="pt-BR">
                <a:solidFill>
                  <a:schemeClr val="bg1"/>
                </a:solidFill>
              </a:defRPr>
            </a:lvl1pPr>
          </a:lstStyle>
          <a:p>
            <a:endParaRPr kumimoji="0" lang="pt-BR"/>
          </a:p>
        </p:txBody>
      </p:sp>
      <p:sp>
        <p:nvSpPr>
          <p:cNvPr id="6" name="Slide Number Placeholder 5"/>
          <p:cNvSpPr>
            <a:spLocks noGrp="1"/>
          </p:cNvSpPr>
          <p:nvPr>
            <p:ph type="sldNum" sz="quarter" idx="12"/>
          </p:nvPr>
        </p:nvSpPr>
        <p:spPr/>
        <p:txBody>
          <a:bodyPr/>
          <a:lstStyle>
            <a:lvl1pPr eaLnBrk="1" latinLnBrk="0" hangingPunct="1">
              <a:defRPr kumimoji="0" lang="pt-BR">
                <a:solidFill>
                  <a:schemeClr val="bg1"/>
                </a:solidFill>
              </a:defRPr>
            </a:lvl1pPr>
          </a:lstStyle>
          <a:p>
            <a:fld id="{240D5ECE-8B49-45CD-BE81-EF81920D1969}" type="slidenum">
              <a:pPr/>
              <a:t>‹nº›</a:t>
            </a:fld>
            <a:endParaRPr kumimoji="0" lang="pt-BR"/>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eaLnBrk="1" latinLnBrk="0" hangingPunct="1">
              <a:buNone/>
              <a:defRPr kumimoji="0" lang="pt-BR" sz="2200" kern="1200">
                <a:solidFill>
                  <a:schemeClr val="tx1">
                    <a:lumMod val="75000"/>
                    <a:lumOff val="25000"/>
                  </a:schemeClr>
                </a:solidFill>
                <a:latin typeface="Calibri" pitchFamily="34" charset="0"/>
                <a:ea typeface="+mn-ea"/>
                <a:cs typeface="+mn-cs"/>
              </a:defRPr>
            </a:lvl1pPr>
          </a:lstStyle>
          <a:p>
            <a:pPr lvl="0"/>
            <a:r>
              <a:rPr kumimoji="0" lang="pt-BR"/>
              <a:t>Clique para editar o estilo do subtítulo mestre</a:t>
            </a:r>
          </a:p>
        </p:txBody>
      </p:sp>
      <p:sp>
        <p:nvSpPr>
          <p:cNvPr id="2" name="Title 1"/>
          <p:cNvSpPr>
            <a:spLocks noGrp="1"/>
          </p:cNvSpPr>
          <p:nvPr>
            <p:ph type="title"/>
          </p:nvPr>
        </p:nvSpPr>
        <p:spPr>
          <a:xfrm>
            <a:off x="106344" y="4114800"/>
            <a:ext cx="7315200" cy="914400"/>
          </a:xfrm>
        </p:spPr>
        <p:txBody>
          <a:bodyPr anchor="b" anchorCtr="0">
            <a:normAutofit/>
          </a:bodyPr>
          <a:lstStyle>
            <a:lvl1pPr marL="0" indent="0" eaLnBrk="1" latinLnBrk="0" hangingPunct="1">
              <a:defRPr kumimoji="0" lang="pt-BR" sz="3600" b="1" kern="1200" baseline="0">
                <a:solidFill>
                  <a:schemeClr val="bg1"/>
                </a:solidFill>
                <a:latin typeface="Arial" pitchFamily="34" charset="0"/>
                <a:ea typeface="+mn-ea"/>
                <a:cs typeface="Arial" pitchFamily="34" charset="0"/>
              </a:defRPr>
            </a:lvl1pPr>
          </a:lstStyle>
          <a:p>
            <a:pPr marL="342900" lvl="0" indent="-342900" algn="l" defTabSz="914400" eaLnBrk="1" latinLnBrk="0" hangingPunct="1"/>
            <a:r>
              <a:rPr lang="pt-BR" smtClean="0"/>
              <a:t>Clique para editar o título mestre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ídia com Legenda">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eaLnBrk="1" latinLnBrk="0" hangingPunct="1">
              <a:defRPr kumimoji="0" lang="pt-BR">
                <a:solidFill>
                  <a:schemeClr val="bg1"/>
                </a:solidFill>
              </a:defRPr>
            </a:lvl1pPr>
          </a:lstStyle>
          <a:p>
            <a:fld id="{A258050E-B668-4FA7-85AD-C750C80A6E9B}" type="datetimeFigureOut">
              <a:pPr/>
              <a:t>17/06/2015</a:t>
            </a:fld>
            <a:endParaRPr kumimoji="0" lang="pt-BR"/>
          </a:p>
        </p:txBody>
      </p:sp>
      <p:sp>
        <p:nvSpPr>
          <p:cNvPr id="4" name="Footer Placeholder 3"/>
          <p:cNvSpPr>
            <a:spLocks noGrp="1"/>
          </p:cNvSpPr>
          <p:nvPr>
            <p:ph type="ftr" sz="quarter" idx="11"/>
          </p:nvPr>
        </p:nvSpPr>
        <p:spPr/>
        <p:txBody>
          <a:bodyPr/>
          <a:lstStyle>
            <a:lvl1pPr eaLnBrk="1" latinLnBrk="0" hangingPunct="1">
              <a:defRPr kumimoji="0" lang="pt-BR">
                <a:solidFill>
                  <a:schemeClr val="bg1"/>
                </a:solidFill>
              </a:defRPr>
            </a:lvl1pPr>
          </a:lstStyle>
          <a:p>
            <a:endParaRPr kumimoji="0" lang="pt-BR"/>
          </a:p>
        </p:txBody>
      </p:sp>
      <p:sp>
        <p:nvSpPr>
          <p:cNvPr id="5" name="Slide Number Placeholder 4"/>
          <p:cNvSpPr>
            <a:spLocks noGrp="1"/>
          </p:cNvSpPr>
          <p:nvPr>
            <p:ph type="sldNum" sz="quarter" idx="12"/>
          </p:nvPr>
        </p:nvSpPr>
        <p:spPr/>
        <p:txBody>
          <a:bodyPr/>
          <a:lstStyle>
            <a:lvl1pPr eaLnBrk="1" latinLnBrk="0" hangingPunct="1">
              <a:defRPr kumimoji="0" lang="pt-BR">
                <a:solidFill>
                  <a:schemeClr val="bg1"/>
                </a:solidFill>
              </a:defRPr>
            </a:lvl1pPr>
          </a:lstStyle>
          <a:p>
            <a:fld id="{240D5ECE-8B49-45CD-BE81-EF81920D1969}" type="slidenum">
              <a:pPr/>
              <a:t>‹nº›</a:t>
            </a:fld>
            <a:endParaRPr kumimoji="0" lang="pt-BR"/>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pt-BR" b="1">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eaLnBrk="1" latinLnBrk="0" hangingPunct="1">
              <a:defRPr kumimoji="0" lang="pt-BR" sz="1800" b="0" i="1">
                <a:solidFill>
                  <a:schemeClr val="bg1">
                    <a:lumMod val="85000"/>
                  </a:schemeClr>
                </a:solidFill>
                <a:latin typeface="Georgia" pitchFamily="18" charset="0"/>
              </a:defRPr>
            </a:lvl1pPr>
          </a:lstStyle>
          <a:p>
            <a:pPr eaLnBrk="1" latinLnBrk="0" hangingPunct="1"/>
            <a:r>
              <a:rPr lang="pt-BR" smtClean="0"/>
              <a:t>Clique para editar o título mestre</a:t>
            </a:r>
            <a:endParaRPr/>
          </a:p>
        </p:txBody>
      </p:sp>
      <p:sp>
        <p:nvSpPr>
          <p:cNvPr id="9" name="Media Placeholder 8"/>
          <p:cNvSpPr>
            <a:spLocks noGrp="1"/>
          </p:cNvSpPr>
          <p:nvPr>
            <p:ph type="media" sz="quarter" idx="13"/>
          </p:nvPr>
        </p:nvSpPr>
        <p:spPr>
          <a:xfrm>
            <a:off x="587022" y="838200"/>
            <a:ext cx="4873752" cy="3812822"/>
          </a:xfrm>
        </p:spPr>
        <p:txBody>
          <a:bodyPr/>
          <a:lstStyle>
            <a:lvl1pPr eaLnBrk="1" latinLnBrk="0" hangingPunct="1">
              <a:buNone/>
              <a:defRPr kumimoji="0" lang="pt-BR"/>
            </a:lvl1pPr>
          </a:lstStyle>
          <a:p>
            <a:pPr eaLnBrk="1" latinLnBrk="0" hangingPunct="1"/>
            <a:r>
              <a:rPr lang="pt-BR" smtClean="0"/>
              <a:t>Clique no ícone para adicionar mídia</a:t>
            </a:r>
            <a:endParaRPr/>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eaLnBrk="1" latinLnBrk="0" hangingPunct="1">
              <a:buNone/>
              <a:defRPr kumimoji="0" lang="pt-BR" sz="2400">
                <a:solidFill>
                  <a:schemeClr val="bg1"/>
                </a:solidFill>
              </a:defRPr>
            </a:lvl1pPr>
          </a:lstStyle>
          <a:p>
            <a:pPr lvl="0" eaLnBrk="1" latinLnBrk="0" hangingPunct="1"/>
            <a:r>
              <a:rPr lang="pt-BR" smtClean="0"/>
              <a:t>Clique para editar o texto mestre</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pt-BR" b="1">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eaLnBrk="1" latinLnBrk="0" hangingPunct="1">
              <a:defRPr kumimoji="0" lang="pt-BR" sz="1800" b="0" i="1">
                <a:solidFill>
                  <a:schemeClr val="bg1">
                    <a:lumMod val="85000"/>
                  </a:schemeClr>
                </a:solidFill>
                <a:latin typeface="Georgia" pitchFamily="18" charset="0"/>
              </a:defRPr>
            </a:lvl1pPr>
          </a:lstStyle>
          <a:p>
            <a:pPr eaLnBrk="1" latinLnBrk="0" hangingPunct="1"/>
            <a:r>
              <a:rPr lang="pt-BR" smtClean="0"/>
              <a:t>Clique para editar o título mestre</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pt-BR" sz="3200"/>
            </a:lvl1pPr>
            <a:lvl2pPr marL="457200" indent="0" eaLnBrk="1" latinLnBrk="0" hangingPunct="1">
              <a:buNone/>
              <a:defRPr kumimoji="0" lang="pt-BR" sz="2800"/>
            </a:lvl2pPr>
            <a:lvl3pPr marL="914400" indent="0" eaLnBrk="1" latinLnBrk="0" hangingPunct="1">
              <a:buNone/>
              <a:defRPr kumimoji="0" lang="pt-BR" sz="2400"/>
            </a:lvl3pPr>
            <a:lvl4pPr marL="1371600" indent="0" eaLnBrk="1" latinLnBrk="0" hangingPunct="1">
              <a:buNone/>
              <a:defRPr kumimoji="0" lang="pt-BR" sz="2000"/>
            </a:lvl4pPr>
            <a:lvl5pPr marL="1828800" indent="0" eaLnBrk="1" latinLnBrk="0" hangingPunct="1">
              <a:buNone/>
              <a:defRPr kumimoji="0" lang="pt-BR" sz="2000"/>
            </a:lvl5pPr>
            <a:lvl6pPr marL="2286000" indent="0" eaLnBrk="1" latinLnBrk="0" hangingPunct="1">
              <a:buNone/>
              <a:defRPr kumimoji="0" lang="pt-BR" sz="2000"/>
            </a:lvl6pPr>
            <a:lvl7pPr marL="2743200" indent="0" eaLnBrk="1" latinLnBrk="0" hangingPunct="1">
              <a:buNone/>
              <a:defRPr kumimoji="0" lang="pt-BR" sz="2000"/>
            </a:lvl7pPr>
            <a:lvl8pPr marL="3200400" indent="0" eaLnBrk="1" latinLnBrk="0" hangingPunct="1">
              <a:buNone/>
              <a:defRPr kumimoji="0" lang="pt-BR" sz="2000"/>
            </a:lvl8pPr>
            <a:lvl9pPr marL="3657600" indent="0" eaLnBrk="1" latinLnBrk="0" hangingPunct="1">
              <a:buNone/>
              <a:defRPr kumimoji="0" lang="pt-BR" sz="2000"/>
            </a:lvl9pPr>
          </a:lstStyle>
          <a:p>
            <a:pPr eaLnBrk="1" latinLnBrk="0" hangingPunct="1"/>
            <a:r>
              <a:rPr lang="pt-BR" smtClean="0"/>
              <a:t>Clique no ícone para adicionar uma imagem</a:t>
            </a:r>
            <a:endParaRPr/>
          </a:p>
        </p:txBody>
      </p:sp>
      <p:sp>
        <p:nvSpPr>
          <p:cNvPr id="4" name="Text Placeholder 3"/>
          <p:cNvSpPr>
            <a:spLocks noGrp="1"/>
          </p:cNvSpPr>
          <p:nvPr>
            <p:ph type="body" sz="half" idx="2"/>
          </p:nvPr>
        </p:nvSpPr>
        <p:spPr>
          <a:xfrm>
            <a:off x="1792288" y="5562600"/>
            <a:ext cx="5486400" cy="609600"/>
          </a:xfrm>
        </p:spPr>
        <p:txBody>
          <a:bodyPr/>
          <a:lstStyle>
            <a:lvl1pPr marL="0" indent="0" algn="ctr" eaLnBrk="1" latinLnBrk="0" hangingPunct="1">
              <a:buNone/>
              <a:defRPr kumimoji="0" lang="pt-BR" sz="1400"/>
            </a:lvl1pPr>
            <a:lvl2pPr marL="457200" indent="0" eaLnBrk="1" latinLnBrk="0" hangingPunct="1">
              <a:buNone/>
              <a:defRPr kumimoji="0" lang="pt-BR" sz="1200"/>
            </a:lvl2pPr>
            <a:lvl3pPr marL="914400" indent="0" eaLnBrk="1" latinLnBrk="0" hangingPunct="1">
              <a:buNone/>
              <a:defRPr kumimoji="0" lang="pt-BR" sz="1000"/>
            </a:lvl3pPr>
            <a:lvl4pPr marL="1371600" indent="0" eaLnBrk="1" latinLnBrk="0" hangingPunct="1">
              <a:buNone/>
              <a:defRPr kumimoji="0" lang="pt-BR" sz="900"/>
            </a:lvl4pPr>
            <a:lvl5pPr marL="1828800" indent="0" eaLnBrk="1" latinLnBrk="0" hangingPunct="1">
              <a:buNone/>
              <a:defRPr kumimoji="0" lang="pt-BR" sz="900"/>
            </a:lvl5pPr>
            <a:lvl6pPr marL="2286000" indent="0" eaLnBrk="1" latinLnBrk="0" hangingPunct="1">
              <a:buNone/>
              <a:defRPr kumimoji="0" lang="pt-BR" sz="900"/>
            </a:lvl6pPr>
            <a:lvl7pPr marL="2743200" indent="0" eaLnBrk="1" latinLnBrk="0" hangingPunct="1">
              <a:buNone/>
              <a:defRPr kumimoji="0" lang="pt-BR" sz="900"/>
            </a:lvl7pPr>
            <a:lvl8pPr marL="3200400" indent="0" eaLnBrk="1" latinLnBrk="0" hangingPunct="1">
              <a:buNone/>
              <a:defRPr kumimoji="0" lang="pt-BR" sz="900"/>
            </a:lvl8pPr>
            <a:lvl9pPr marL="3657600" indent="0" eaLnBrk="1" latinLnBrk="0" hangingPunct="1">
              <a:buNone/>
              <a:defRPr kumimoji="0" lang="pt-BR" sz="900"/>
            </a:lvl9pPr>
          </a:lstStyle>
          <a:p>
            <a:pPr lvl="0" eaLnBrk="1" latinLnBrk="0" hangingPunct="1"/>
            <a:r>
              <a:rPr lang="pt-BR" smtClean="0"/>
              <a:t>Clique para editar o texto mestre</a:t>
            </a:r>
          </a:p>
        </p:txBody>
      </p:sp>
      <p:sp>
        <p:nvSpPr>
          <p:cNvPr id="5" name="Date Placeholder 4"/>
          <p:cNvSpPr>
            <a:spLocks noGrp="1"/>
          </p:cNvSpPr>
          <p:nvPr>
            <p:ph type="dt" sz="half" idx="10"/>
          </p:nvPr>
        </p:nvSpPr>
        <p:spPr/>
        <p:txBody>
          <a:bodyPr/>
          <a:lstStyle>
            <a:lvl1pPr eaLnBrk="1" latinLnBrk="0" hangingPunct="1">
              <a:defRPr kumimoji="0" lang="pt-BR">
                <a:solidFill>
                  <a:schemeClr val="bg1"/>
                </a:solidFill>
              </a:defRPr>
            </a:lvl1pPr>
          </a:lstStyle>
          <a:p>
            <a:fld id="{A258050E-B668-4FA7-85AD-C750C80A6E9B}" type="datetimeFigureOut">
              <a:pPr/>
              <a:t>17/06/2015</a:t>
            </a:fld>
            <a:endParaRPr kumimoji="0" lang="pt-BR"/>
          </a:p>
        </p:txBody>
      </p:sp>
      <p:sp>
        <p:nvSpPr>
          <p:cNvPr id="6" name="Footer Placeholder 5"/>
          <p:cNvSpPr>
            <a:spLocks noGrp="1"/>
          </p:cNvSpPr>
          <p:nvPr>
            <p:ph type="ftr" sz="quarter" idx="11"/>
          </p:nvPr>
        </p:nvSpPr>
        <p:spPr/>
        <p:txBody>
          <a:bodyPr/>
          <a:lstStyle>
            <a:lvl1pPr eaLnBrk="1" latinLnBrk="0" hangingPunct="1">
              <a:defRPr kumimoji="0" lang="pt-BR">
                <a:solidFill>
                  <a:schemeClr val="bg1"/>
                </a:solidFill>
              </a:defRPr>
            </a:lvl1pPr>
          </a:lstStyle>
          <a:p>
            <a:endParaRPr kumimoji="0" lang="pt-BR"/>
          </a:p>
        </p:txBody>
      </p:sp>
      <p:sp>
        <p:nvSpPr>
          <p:cNvPr id="7" name="Slide Number Placeholder 6"/>
          <p:cNvSpPr>
            <a:spLocks noGrp="1"/>
          </p:cNvSpPr>
          <p:nvPr>
            <p:ph type="sldNum" sz="quarter" idx="12"/>
          </p:nvPr>
        </p:nvSpPr>
        <p:spPr/>
        <p:txBody>
          <a:bodyPr/>
          <a:lstStyle>
            <a:lvl1pPr eaLnBrk="1" latinLnBrk="0" hangingPunct="1">
              <a:defRPr kumimoji="0" lang="pt-BR">
                <a:solidFill>
                  <a:schemeClr val="bg1"/>
                </a:solidFill>
              </a:defRPr>
            </a:lvl1pPr>
          </a:lstStyle>
          <a:p>
            <a:fld id="{240D5ECE-8B49-45CD-BE81-EF81920D1969}" type="slidenum">
              <a:pPr/>
              <a:t>‹nº›</a:t>
            </a:fld>
            <a:endParaRPr kumimoji="0" lang="pt-B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ítulo e Texto Vertic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
        <p:nvSpPr>
          <p:cNvPr id="4" name="Date Placeholder 3"/>
          <p:cNvSpPr>
            <a:spLocks noGrp="1"/>
          </p:cNvSpPr>
          <p:nvPr>
            <p:ph type="dt" sz="half" idx="10"/>
          </p:nvPr>
        </p:nvSpPr>
        <p:spPr/>
        <p:txBody>
          <a:bodyPr/>
          <a:lstStyle/>
          <a:p>
            <a:fld id="{A258050E-B668-4FA7-85AD-C750C80A6E9B}" type="datetimeFigureOut">
              <a:pPr/>
              <a:t>17/06/2015</a:t>
            </a:fld>
            <a:endParaRPr kumimoji="0" lang="pt-BR"/>
          </a:p>
        </p:txBody>
      </p:sp>
      <p:sp>
        <p:nvSpPr>
          <p:cNvPr id="5" name="Footer Placeholder 4"/>
          <p:cNvSpPr>
            <a:spLocks noGrp="1"/>
          </p:cNvSpPr>
          <p:nvPr>
            <p:ph type="ftr" sz="quarter" idx="11"/>
          </p:nvPr>
        </p:nvSpPr>
        <p:spPr/>
        <p:txBody>
          <a:bodyPr/>
          <a:lstStyle/>
          <a:p>
            <a:endParaRPr kumimoji="0" lang="pt-BR"/>
          </a:p>
        </p:txBody>
      </p:sp>
      <p:sp>
        <p:nvSpPr>
          <p:cNvPr id="6" name="Slide Number Placeholder 5"/>
          <p:cNvSpPr>
            <a:spLocks noGrp="1"/>
          </p:cNvSpPr>
          <p:nvPr>
            <p:ph type="sldNum" sz="quarter" idx="12"/>
          </p:nvPr>
        </p:nvSpPr>
        <p:spPr/>
        <p:txBody>
          <a:bodyPr/>
          <a:lstStyle/>
          <a:p>
            <a:fld id="{240D5ECE-8B49-45CD-BE81-EF81920D1969}" type="slidenum">
              <a:pPr/>
              <a:t>‹nº›</a:t>
            </a:fld>
            <a:endParaRPr kumimoji="0" lang="pt-BR"/>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eaLnBrk="1" latinLnBrk="0" hangingPunct="1">
              <a:defRPr kumimoji="0" lang="pt-BR" sz="2800" b="1" kern="1200" baseline="0">
                <a:solidFill>
                  <a:schemeClr val="bg1"/>
                </a:solidFill>
                <a:latin typeface="+mn-lt"/>
                <a:ea typeface="+mn-ea"/>
                <a:cs typeface="+mn-cs"/>
              </a:defRPr>
            </a:lvl1pPr>
          </a:lstStyle>
          <a:p>
            <a:r>
              <a:rPr kumimoji="0" lang="pt-BR"/>
              <a:t>    Clique para editar o título Mestre</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pPr eaLnBrk="1" latinLnBrk="0" hangingPunct="1"/>
            <a:r>
              <a:rPr lang="pt-BR" smtClean="0"/>
              <a:t>Clique para editar o título mestre</a:t>
            </a:r>
            <a:endParaRPr/>
          </a:p>
        </p:txBody>
      </p:sp>
      <p:sp>
        <p:nvSpPr>
          <p:cNvPr id="3" name="Vertical Text Placeholder 2"/>
          <p:cNvSpPr>
            <a:spLocks noGrp="1"/>
          </p:cNvSpPr>
          <p:nvPr>
            <p:ph type="body" orient="vert" idx="1"/>
          </p:nvPr>
        </p:nvSpPr>
        <p:spPr>
          <a:xfrm>
            <a:off x="457200" y="274638"/>
            <a:ext cx="5105400" cy="5851525"/>
          </a:xfrm>
        </p:spPr>
        <p:txBody>
          <a:bodyPr vert="eaVer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
        <p:nvSpPr>
          <p:cNvPr id="4" name="Date Placeholder 3"/>
          <p:cNvSpPr>
            <a:spLocks noGrp="1"/>
          </p:cNvSpPr>
          <p:nvPr>
            <p:ph type="dt" sz="half" idx="10"/>
          </p:nvPr>
        </p:nvSpPr>
        <p:spPr/>
        <p:txBody>
          <a:bodyPr/>
          <a:lstStyle>
            <a:lvl1pPr eaLnBrk="1" latinLnBrk="0" hangingPunct="1">
              <a:defRPr kumimoji="0" lang="pt-BR">
                <a:solidFill>
                  <a:schemeClr val="tx1">
                    <a:lumMod val="85000"/>
                    <a:lumOff val="15000"/>
                  </a:schemeClr>
                </a:solidFill>
              </a:defRPr>
            </a:lvl1pPr>
          </a:lstStyle>
          <a:p>
            <a:fld id="{A258050E-B668-4FA7-85AD-C750C80A6E9B}" type="datetimeFigureOut">
              <a:pPr/>
              <a:t>17/06/2015</a:t>
            </a:fld>
            <a:endParaRPr kumimoji="0" lang="pt-BR"/>
          </a:p>
        </p:txBody>
      </p:sp>
      <p:sp>
        <p:nvSpPr>
          <p:cNvPr id="5" name="Footer Placeholder 4"/>
          <p:cNvSpPr>
            <a:spLocks noGrp="1"/>
          </p:cNvSpPr>
          <p:nvPr>
            <p:ph type="ftr" sz="quarter" idx="11"/>
          </p:nvPr>
        </p:nvSpPr>
        <p:spPr/>
        <p:txBody>
          <a:bodyPr/>
          <a:lstStyle/>
          <a:p>
            <a:endParaRPr kumimoji="0" lang="pt-BR"/>
          </a:p>
        </p:txBody>
      </p:sp>
      <p:sp>
        <p:nvSpPr>
          <p:cNvPr id="6" name="Slide Number Placeholder 5"/>
          <p:cNvSpPr>
            <a:spLocks noGrp="1"/>
          </p:cNvSpPr>
          <p:nvPr>
            <p:ph type="sldNum" sz="quarter" idx="12"/>
          </p:nvPr>
        </p:nvSpPr>
        <p:spPr/>
        <p:txBody>
          <a:bodyPr/>
          <a:lstStyle>
            <a:lvl1pPr eaLnBrk="1" latinLnBrk="0" hangingPunct="1">
              <a:defRPr kumimoji="0" lang="pt-BR">
                <a:solidFill>
                  <a:schemeClr val="tx1">
                    <a:lumMod val="85000"/>
                    <a:lumOff val="15000"/>
                  </a:schemeClr>
                </a:solidFill>
              </a:defRPr>
            </a:lvl1pPr>
          </a:lstStyle>
          <a:p>
            <a:fld id="{240D5ECE-8B49-45CD-BE81-EF81920D1969}" type="slidenum">
              <a:pPr/>
              <a:t>‹nº›</a:t>
            </a:fld>
            <a:endParaRPr kumimoji="0" lang="pt-B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Em Branco">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2" name="Date Placeholder 1"/>
          <p:cNvSpPr>
            <a:spLocks noGrp="1"/>
          </p:cNvSpPr>
          <p:nvPr>
            <p:ph type="dt" sz="half" idx="10"/>
          </p:nvPr>
        </p:nvSpPr>
        <p:spPr/>
        <p:txBody>
          <a:bodyPr/>
          <a:lstStyle/>
          <a:p>
            <a:fld id="{2FF934E2-BBB6-4D34-BB01-078E9AA25260}" type="datetimeFigureOut">
              <a:pPr/>
              <a:t>17/06/2015</a:t>
            </a:fld>
            <a:endParaRPr kumimoji="0" lang="pt-BR"/>
          </a:p>
        </p:txBody>
      </p:sp>
      <p:sp>
        <p:nvSpPr>
          <p:cNvPr id="3" name="Footer Placeholder 2"/>
          <p:cNvSpPr>
            <a:spLocks noGrp="1"/>
          </p:cNvSpPr>
          <p:nvPr>
            <p:ph type="ftr" sz="quarter" idx="11"/>
          </p:nvPr>
        </p:nvSpPr>
        <p:spPr/>
        <p:txBody>
          <a:bodyPr/>
          <a:lstStyle/>
          <a:p>
            <a:endParaRPr kumimoji="0" lang="pt-BR"/>
          </a:p>
        </p:txBody>
      </p:sp>
      <p:sp>
        <p:nvSpPr>
          <p:cNvPr id="4" name="Slide Number Placeholder 3"/>
          <p:cNvSpPr>
            <a:spLocks noGrp="1"/>
          </p:cNvSpPr>
          <p:nvPr>
            <p:ph type="sldNum" sz="quarter" idx="12"/>
          </p:nvPr>
        </p:nvSpPr>
        <p:spPr/>
        <p:txBody>
          <a:bodyPr/>
          <a:lstStyle/>
          <a:p>
            <a:fld id="{73820FCD-5F4C-4989-BE05-0A8208BCBC21}" type="slidenum">
              <a:pPr/>
              <a:t>‹nº›</a:t>
            </a:fld>
            <a:endParaRPr kumimoji="0" lang="pt-B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eaLnBrk="1" latinLnBrk="0" hangingPunct="1">
              <a:defRPr kumimoji="0" lang="pt-BR" sz="3000" b="1" cap="all"/>
            </a:lvl1pPr>
          </a:lstStyle>
          <a:p>
            <a:pPr eaLnBrk="1" latinLnBrk="0" hangingPunct="1"/>
            <a:r>
              <a:rPr lang="pt-BR" smtClean="0"/>
              <a:t>Clique para editar o título mestre</a:t>
            </a:r>
            <a:endParaRPr/>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eaLnBrk="1" latinLnBrk="0" hangingPunct="1">
              <a:buNone/>
              <a:defRPr kumimoji="0" lang="pt-BR" sz="1800">
                <a:solidFill>
                  <a:schemeClr val="tx1">
                    <a:lumMod val="65000"/>
                    <a:lumOff val="35000"/>
                  </a:schemeClr>
                </a:solidFill>
              </a:defRPr>
            </a:lvl1pPr>
            <a:lvl2pPr marL="457200" indent="0" eaLnBrk="1" latinLnBrk="0" hangingPunct="1">
              <a:buNone/>
              <a:defRPr kumimoji="0" lang="pt-BR" sz="1800">
                <a:solidFill>
                  <a:schemeClr val="tx1">
                    <a:tint val="75000"/>
                  </a:schemeClr>
                </a:solidFill>
              </a:defRPr>
            </a:lvl2pPr>
            <a:lvl3pPr marL="914400" indent="0" eaLnBrk="1" latinLnBrk="0" hangingPunct="1">
              <a:buNone/>
              <a:defRPr kumimoji="0" lang="pt-BR" sz="1600">
                <a:solidFill>
                  <a:schemeClr val="tx1">
                    <a:tint val="75000"/>
                  </a:schemeClr>
                </a:solidFill>
              </a:defRPr>
            </a:lvl3pPr>
            <a:lvl4pPr marL="1371600" indent="0" eaLnBrk="1" latinLnBrk="0" hangingPunct="1">
              <a:buNone/>
              <a:defRPr kumimoji="0" lang="pt-BR" sz="1400">
                <a:solidFill>
                  <a:schemeClr val="tx1">
                    <a:tint val="75000"/>
                  </a:schemeClr>
                </a:solidFill>
              </a:defRPr>
            </a:lvl4pPr>
            <a:lvl5pPr marL="1828800" indent="0" eaLnBrk="1" latinLnBrk="0" hangingPunct="1">
              <a:buNone/>
              <a:defRPr kumimoji="0" lang="pt-BR" sz="1400">
                <a:solidFill>
                  <a:schemeClr val="tx1">
                    <a:tint val="75000"/>
                  </a:schemeClr>
                </a:solidFill>
              </a:defRPr>
            </a:lvl5pPr>
            <a:lvl6pPr marL="2286000" indent="0" eaLnBrk="1" latinLnBrk="0" hangingPunct="1">
              <a:buNone/>
              <a:defRPr kumimoji="0" lang="pt-BR" sz="1400">
                <a:solidFill>
                  <a:schemeClr val="tx1">
                    <a:tint val="75000"/>
                  </a:schemeClr>
                </a:solidFill>
              </a:defRPr>
            </a:lvl6pPr>
            <a:lvl7pPr marL="2743200" indent="0" eaLnBrk="1" latinLnBrk="0" hangingPunct="1">
              <a:buNone/>
              <a:defRPr kumimoji="0" lang="pt-BR" sz="1400">
                <a:solidFill>
                  <a:schemeClr val="tx1">
                    <a:tint val="75000"/>
                  </a:schemeClr>
                </a:solidFill>
              </a:defRPr>
            </a:lvl7pPr>
            <a:lvl8pPr marL="3200400" indent="0" eaLnBrk="1" latinLnBrk="0" hangingPunct="1">
              <a:buNone/>
              <a:defRPr kumimoji="0" lang="pt-BR" sz="1400">
                <a:solidFill>
                  <a:schemeClr val="tx1">
                    <a:tint val="75000"/>
                  </a:schemeClr>
                </a:solidFill>
              </a:defRPr>
            </a:lvl8pPr>
            <a:lvl9pPr marL="3657600" indent="0" eaLnBrk="1" latinLnBrk="0" hangingPunct="1">
              <a:buNone/>
              <a:defRPr kumimoji="0" lang="pt-BR" sz="1400">
                <a:solidFill>
                  <a:schemeClr val="tx1">
                    <a:tint val="75000"/>
                  </a:schemeClr>
                </a:solidFill>
              </a:defRPr>
            </a:lvl9pPr>
          </a:lstStyle>
          <a:p>
            <a:pPr lvl="0" eaLnBrk="1" latinLnBrk="0" hangingPunct="1"/>
            <a:r>
              <a:rPr lang="pt-BR" smtClean="0"/>
              <a:t>Clique para editar o texto mestre</a:t>
            </a:r>
          </a:p>
        </p:txBody>
      </p:sp>
      <p:sp>
        <p:nvSpPr>
          <p:cNvPr id="5" name="Footer Placeholder 4"/>
          <p:cNvSpPr>
            <a:spLocks noGrp="1"/>
          </p:cNvSpPr>
          <p:nvPr>
            <p:ph type="ftr" sz="quarter" idx="11"/>
          </p:nvPr>
        </p:nvSpPr>
        <p:spPr/>
        <p:txBody>
          <a:bodyPr/>
          <a:lstStyle>
            <a:lvl1pPr eaLnBrk="1" latinLnBrk="0" hangingPunct="1">
              <a:defRPr kumimoji="0" lang="pt-BR">
                <a:solidFill>
                  <a:schemeClr val="tx1">
                    <a:lumMod val="85000"/>
                    <a:lumOff val="15000"/>
                  </a:schemeClr>
                </a:solidFill>
              </a:defRPr>
            </a:lvl1pPr>
          </a:lstStyle>
          <a:p>
            <a:endParaRPr kumimoji="0" lang="pt-BR"/>
          </a:p>
        </p:txBody>
      </p:sp>
      <p:sp>
        <p:nvSpPr>
          <p:cNvPr id="6" name="Slide Number Placeholder 5"/>
          <p:cNvSpPr>
            <a:spLocks noGrp="1"/>
          </p:cNvSpPr>
          <p:nvPr>
            <p:ph type="sldNum" sz="quarter" idx="12"/>
          </p:nvPr>
        </p:nvSpPr>
        <p:spPr/>
        <p:txBody>
          <a:bodyPr/>
          <a:lstStyle>
            <a:lvl1pPr eaLnBrk="1" latinLnBrk="0" hangingPunct="1">
              <a:defRPr kumimoji="0" lang="pt-BR">
                <a:solidFill>
                  <a:schemeClr val="tx1">
                    <a:lumMod val="85000"/>
                    <a:lumOff val="15000"/>
                  </a:schemeClr>
                </a:solidFill>
              </a:defRPr>
            </a:lvl1pPr>
          </a:lstStyle>
          <a:p>
            <a:fld id="{240D5ECE-8B49-45CD-BE81-EF81920D1969}" type="slidenum">
              <a:pPr/>
              <a:t>‹nº›</a:t>
            </a:fld>
            <a:endParaRPr kumimoji="0" lang="pt-BR"/>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pt-BR"/>
              <a:t>             </a:t>
            </a:r>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pt-BR">
                <a:solidFill>
                  <a:srgbClr val="FF6600"/>
                </a:solidFill>
              </a:rPr>
              <a:t>           </a:t>
            </a: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pt-BR"/>
              <a:t>       </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ítulo e Conteúd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eaLnBrk="1" latinLnBrk="0" hangingPunct="1">
              <a:defRPr kumimoji="0" lang="pt-BR" sz="3000" b="0">
                <a:solidFill>
                  <a:schemeClr val="tx1">
                    <a:lumMod val="85000"/>
                    <a:lumOff val="15000"/>
                  </a:schemeClr>
                </a:solidFill>
              </a:defRPr>
            </a:lvl1pPr>
          </a:lstStyle>
          <a:p>
            <a:pPr eaLnBrk="1" latinLnBrk="0" hangingPunct="1"/>
            <a:r>
              <a:rPr lang="pt-BR" smtClean="0"/>
              <a:t>Clique para editar o título mestre</a:t>
            </a:r>
            <a:endParaRPr/>
          </a:p>
        </p:txBody>
      </p:sp>
      <p:sp>
        <p:nvSpPr>
          <p:cNvPr id="3" name="Content Placeholder 2"/>
          <p:cNvSpPr>
            <a:spLocks noGrp="1"/>
          </p:cNvSpPr>
          <p:nvPr>
            <p:ph idx="1"/>
          </p:nvPr>
        </p:nvSpPr>
        <p:spPr/>
        <p:txBody>
          <a:bodyPr/>
          <a:lstStyle>
            <a:lvl1pPr eaLnBrk="1" latinLnBrk="0" hangingPunct="1">
              <a:defRPr kumimoji="0" lang="pt-BR">
                <a:solidFill>
                  <a:schemeClr val="tx1">
                    <a:lumMod val="85000"/>
                    <a:lumOff val="15000"/>
                  </a:schemeClr>
                </a:solidFill>
              </a:defRPr>
            </a:lvl1pPr>
            <a:lvl2pPr eaLnBrk="1" latinLnBrk="0" hangingPunct="1">
              <a:defRPr kumimoji="0" lang="pt-BR">
                <a:solidFill>
                  <a:schemeClr val="tx1">
                    <a:lumMod val="85000"/>
                    <a:lumOff val="15000"/>
                  </a:schemeClr>
                </a:solidFill>
              </a:defRPr>
            </a:lvl2pPr>
            <a:lvl3pPr eaLnBrk="1" latinLnBrk="0" hangingPunct="1">
              <a:defRPr kumimoji="0" lang="pt-BR">
                <a:solidFill>
                  <a:schemeClr val="tx1">
                    <a:lumMod val="85000"/>
                    <a:lumOff val="15000"/>
                  </a:schemeClr>
                </a:solidFill>
              </a:defRPr>
            </a:lvl3pPr>
            <a:lvl4pPr eaLnBrk="1" latinLnBrk="0" hangingPunct="1">
              <a:defRPr kumimoji="0" lang="pt-BR">
                <a:solidFill>
                  <a:schemeClr val="tx1">
                    <a:lumMod val="85000"/>
                    <a:lumOff val="15000"/>
                  </a:schemeClr>
                </a:solidFill>
              </a:defRPr>
            </a:lvl4pPr>
            <a:lvl5pPr eaLnBrk="1" latinLnBrk="0" hangingPunct="1">
              <a:defRPr kumimoji="0" lang="pt-BR">
                <a:solidFill>
                  <a:schemeClr val="tx1">
                    <a:lumMod val="85000"/>
                    <a:lumOff val="15000"/>
                  </a:schemeClr>
                </a:solidFill>
              </a:defRPr>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
        <p:nvSpPr>
          <p:cNvPr id="4" name="Date Placeholder 3"/>
          <p:cNvSpPr>
            <a:spLocks noGrp="1"/>
          </p:cNvSpPr>
          <p:nvPr>
            <p:ph type="dt" sz="half" idx="10"/>
          </p:nvPr>
        </p:nvSpPr>
        <p:spPr/>
        <p:txBody>
          <a:bodyPr/>
          <a:lstStyle>
            <a:lvl1pPr eaLnBrk="1" latinLnBrk="0" hangingPunct="1">
              <a:defRPr kumimoji="0" lang="pt-BR">
                <a:solidFill>
                  <a:schemeClr val="tx1">
                    <a:lumMod val="85000"/>
                    <a:lumOff val="15000"/>
                  </a:schemeClr>
                </a:solidFill>
              </a:defRPr>
            </a:lvl1pPr>
          </a:lstStyle>
          <a:p>
            <a:fld id="{A258050E-B668-4FA7-85AD-C750C80A6E9B}" type="datetimeFigureOut">
              <a:pPr/>
              <a:t>17/06/2015</a:t>
            </a:fld>
            <a:endParaRPr kumimoji="0" lang="pt-BR"/>
          </a:p>
        </p:txBody>
      </p:sp>
      <p:sp>
        <p:nvSpPr>
          <p:cNvPr id="5" name="Footer Placeholder 4"/>
          <p:cNvSpPr>
            <a:spLocks noGrp="1"/>
          </p:cNvSpPr>
          <p:nvPr>
            <p:ph type="ftr" sz="quarter" idx="11"/>
          </p:nvPr>
        </p:nvSpPr>
        <p:spPr/>
        <p:txBody>
          <a:bodyPr/>
          <a:lstStyle>
            <a:lvl1pPr eaLnBrk="1" latinLnBrk="0" hangingPunct="1">
              <a:defRPr kumimoji="0" lang="pt-BR">
                <a:solidFill>
                  <a:schemeClr val="tx1">
                    <a:lumMod val="85000"/>
                    <a:lumOff val="15000"/>
                  </a:schemeClr>
                </a:solidFill>
              </a:defRPr>
            </a:lvl1pPr>
          </a:lstStyle>
          <a:p>
            <a:endParaRPr kumimoji="0" lang="pt-BR"/>
          </a:p>
        </p:txBody>
      </p:sp>
      <p:sp>
        <p:nvSpPr>
          <p:cNvPr id="6" name="Slide Number Placeholder 5"/>
          <p:cNvSpPr>
            <a:spLocks noGrp="1"/>
          </p:cNvSpPr>
          <p:nvPr>
            <p:ph type="sldNum" sz="quarter" idx="12"/>
          </p:nvPr>
        </p:nvSpPr>
        <p:spPr/>
        <p:txBody>
          <a:bodyPr/>
          <a:lstStyle>
            <a:lvl1pPr eaLnBrk="1" latinLnBrk="0" hangingPunct="1">
              <a:defRPr kumimoji="0" lang="pt-BR">
                <a:solidFill>
                  <a:schemeClr val="tx1">
                    <a:lumMod val="85000"/>
                    <a:lumOff val="15000"/>
                  </a:schemeClr>
                </a:solidFill>
              </a:defRPr>
            </a:lvl1pPr>
          </a:lstStyle>
          <a:p>
            <a:fld id="{240D5ECE-8B49-45CD-BE81-EF81920D1969}" type="slidenum">
              <a:pPr/>
              <a:t>‹nº›</a:t>
            </a:fld>
            <a:endParaRPr kumimoji="0" lang="pt-B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e Conteúdo: Ênfas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pt-BR" smtClean="0"/>
              <a:t>Clique para editar o título mestre</a:t>
            </a:r>
            <a:endParaRPr/>
          </a:p>
        </p:txBody>
      </p:sp>
      <p:sp>
        <p:nvSpPr>
          <p:cNvPr id="3" name="Date Placeholder 2"/>
          <p:cNvSpPr>
            <a:spLocks noGrp="1"/>
          </p:cNvSpPr>
          <p:nvPr>
            <p:ph type="dt" sz="half" idx="10"/>
          </p:nvPr>
        </p:nvSpPr>
        <p:spPr/>
        <p:txBody>
          <a:bodyPr/>
          <a:lstStyle>
            <a:lvl1pPr eaLnBrk="1" latinLnBrk="0" hangingPunct="1">
              <a:defRPr kumimoji="0" lang="pt-BR">
                <a:solidFill>
                  <a:schemeClr val="tx1">
                    <a:lumMod val="85000"/>
                    <a:lumOff val="15000"/>
                  </a:schemeClr>
                </a:solidFill>
              </a:defRPr>
            </a:lvl1pPr>
          </a:lstStyle>
          <a:p>
            <a:fld id="{A258050E-B668-4FA7-85AD-C750C80A6E9B}" type="datetimeFigureOut">
              <a:pPr/>
              <a:t>17/06/2015</a:t>
            </a:fld>
            <a:endParaRPr kumimoji="0" lang="pt-BR"/>
          </a:p>
        </p:txBody>
      </p:sp>
      <p:sp>
        <p:nvSpPr>
          <p:cNvPr id="4" name="Footer Placeholder 3"/>
          <p:cNvSpPr>
            <a:spLocks noGrp="1"/>
          </p:cNvSpPr>
          <p:nvPr>
            <p:ph type="ftr" sz="quarter" idx="11"/>
          </p:nvPr>
        </p:nvSpPr>
        <p:spPr/>
        <p:txBody>
          <a:bodyPr/>
          <a:lstStyle>
            <a:lvl1pPr eaLnBrk="1" latinLnBrk="0" hangingPunct="1">
              <a:defRPr kumimoji="0" lang="pt-BR">
                <a:solidFill>
                  <a:schemeClr val="tx1">
                    <a:lumMod val="85000"/>
                    <a:lumOff val="15000"/>
                  </a:schemeClr>
                </a:solidFill>
              </a:defRPr>
            </a:lvl1pPr>
          </a:lstStyle>
          <a:p>
            <a:endParaRPr kumimoji="0" lang="pt-BR"/>
          </a:p>
        </p:txBody>
      </p:sp>
      <p:sp>
        <p:nvSpPr>
          <p:cNvPr id="5" name="Slide Number Placeholder 4"/>
          <p:cNvSpPr>
            <a:spLocks noGrp="1"/>
          </p:cNvSpPr>
          <p:nvPr>
            <p:ph type="sldNum" sz="quarter" idx="12"/>
          </p:nvPr>
        </p:nvSpPr>
        <p:spPr/>
        <p:txBody>
          <a:bodyPr/>
          <a:lstStyle>
            <a:lvl1pPr eaLnBrk="1" latinLnBrk="0" hangingPunct="1">
              <a:defRPr kumimoji="0" lang="pt-BR">
                <a:solidFill>
                  <a:schemeClr val="tx1">
                    <a:lumMod val="85000"/>
                    <a:lumOff val="15000"/>
                  </a:schemeClr>
                </a:solidFill>
              </a:defRPr>
            </a:lvl1pPr>
          </a:lstStyle>
          <a:p>
            <a:fld id="{240D5ECE-8B49-45CD-BE81-EF81920D1969}" type="slidenum">
              <a:pPr/>
              <a:t>‹nº›</a:t>
            </a:fld>
            <a:endParaRPr kumimoji="0" lang="pt-BR"/>
          </a:p>
        </p:txBody>
      </p:sp>
      <p:sp>
        <p:nvSpPr>
          <p:cNvPr id="6" name="Content Placeholder 2"/>
          <p:cNvSpPr>
            <a:spLocks noGrp="1"/>
          </p:cNvSpPr>
          <p:nvPr>
            <p:ph idx="1"/>
          </p:nvPr>
        </p:nvSpPr>
        <p:spPr>
          <a:xfrm>
            <a:off x="457200" y="1600200"/>
            <a:ext cx="8229600" cy="4525963"/>
          </a:xfrm>
        </p:spPr>
        <p:txBody>
          <a:bodyPr/>
          <a:lstStyle>
            <a:lvl1pPr eaLnBrk="1" latinLnBrk="0" hangingPunct="1">
              <a:defRPr kumimoji="0" lang="pt-BR">
                <a:solidFill>
                  <a:schemeClr val="tx1">
                    <a:lumMod val="85000"/>
                    <a:lumOff val="15000"/>
                  </a:schemeClr>
                </a:solidFill>
              </a:defRPr>
            </a:lvl1pPr>
            <a:lvl2pPr eaLnBrk="1" latinLnBrk="0" hangingPunct="1">
              <a:defRPr kumimoji="0" lang="pt-BR">
                <a:solidFill>
                  <a:schemeClr val="tx1">
                    <a:lumMod val="85000"/>
                    <a:lumOff val="15000"/>
                  </a:schemeClr>
                </a:solidFill>
              </a:defRPr>
            </a:lvl2pPr>
            <a:lvl3pPr eaLnBrk="1" latinLnBrk="0" hangingPunct="1">
              <a:defRPr kumimoji="0" lang="pt-BR">
                <a:solidFill>
                  <a:schemeClr val="tx1">
                    <a:lumMod val="85000"/>
                    <a:lumOff val="15000"/>
                  </a:schemeClr>
                </a:solidFill>
              </a:defRPr>
            </a:lvl3pPr>
            <a:lvl4pPr eaLnBrk="1" latinLnBrk="0" hangingPunct="1">
              <a:defRPr kumimoji="0" lang="pt-BR">
                <a:solidFill>
                  <a:schemeClr val="tx1">
                    <a:lumMod val="85000"/>
                    <a:lumOff val="15000"/>
                  </a:schemeClr>
                </a:solidFill>
              </a:defRPr>
            </a:lvl4pPr>
            <a:lvl5pPr eaLnBrk="1" latinLnBrk="0" hangingPunct="1">
              <a:defRPr kumimoji="0" lang="pt-BR">
                <a:solidFill>
                  <a:schemeClr val="tx1">
                    <a:lumMod val="85000"/>
                    <a:lumOff val="15000"/>
                  </a:schemeClr>
                </a:solidFill>
              </a:defRPr>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eaLnBrk="1" latinLnBrk="0" hangingPunct="1">
              <a:defRPr kumimoji="0" lang="pt-BR" sz="2800">
                <a:solidFill>
                  <a:schemeClr val="bg1"/>
                </a:solidFill>
              </a:defRPr>
            </a:lvl1pPr>
          </a:lstStyle>
          <a:p>
            <a:pPr eaLnBrk="1" latinLnBrk="0" hangingPunct="1"/>
            <a:r>
              <a:rPr lang="pt-BR" smtClean="0"/>
              <a:t>Clique para editar o título mestre</a:t>
            </a:r>
            <a:endParaRPr/>
          </a:p>
        </p:txBody>
      </p:sp>
      <p:sp>
        <p:nvSpPr>
          <p:cNvPr id="3" name="Content Placeholder 2"/>
          <p:cNvSpPr>
            <a:spLocks noGrp="1"/>
          </p:cNvSpPr>
          <p:nvPr>
            <p:ph sz="half" idx="1"/>
          </p:nvPr>
        </p:nvSpPr>
        <p:spPr>
          <a:xfrm>
            <a:off x="457200" y="1676402"/>
            <a:ext cx="4038600" cy="3971455"/>
          </a:xfrm>
        </p:spPr>
        <p:txBody>
          <a:bodyPr/>
          <a:lstStyle>
            <a:lvl1pPr eaLnBrk="1" latinLnBrk="0" hangingPunct="1">
              <a:defRPr kumimoji="0" lang="pt-BR" sz="2800">
                <a:solidFill>
                  <a:schemeClr val="tx1">
                    <a:lumMod val="85000"/>
                    <a:lumOff val="15000"/>
                  </a:schemeClr>
                </a:solidFill>
              </a:defRPr>
            </a:lvl1pPr>
            <a:lvl2pPr eaLnBrk="1" latinLnBrk="0" hangingPunct="1">
              <a:defRPr kumimoji="0" lang="pt-BR" sz="2400">
                <a:solidFill>
                  <a:schemeClr val="tx1">
                    <a:lumMod val="85000"/>
                    <a:lumOff val="15000"/>
                  </a:schemeClr>
                </a:solidFill>
              </a:defRPr>
            </a:lvl2pPr>
            <a:lvl3pPr eaLnBrk="1" latinLnBrk="0" hangingPunct="1">
              <a:defRPr kumimoji="0" lang="pt-BR" sz="2000">
                <a:solidFill>
                  <a:schemeClr val="tx1">
                    <a:lumMod val="85000"/>
                    <a:lumOff val="15000"/>
                  </a:schemeClr>
                </a:solidFill>
              </a:defRPr>
            </a:lvl3pPr>
            <a:lvl4pPr eaLnBrk="1" latinLnBrk="0" hangingPunct="1">
              <a:defRPr kumimoji="0" lang="pt-BR" sz="1800">
                <a:solidFill>
                  <a:schemeClr val="tx1">
                    <a:lumMod val="85000"/>
                    <a:lumOff val="15000"/>
                  </a:schemeClr>
                </a:solidFill>
              </a:defRPr>
            </a:lvl4pPr>
            <a:lvl5pPr eaLnBrk="1" latinLnBrk="0" hangingPunct="1">
              <a:defRPr kumimoji="0" lang="pt-BR" sz="1800">
                <a:solidFill>
                  <a:schemeClr val="tx1">
                    <a:lumMod val="85000"/>
                    <a:lumOff val="15000"/>
                  </a:schemeClr>
                </a:solidFill>
              </a:defRPr>
            </a:lvl5pPr>
            <a:lvl6pPr eaLnBrk="1" latinLnBrk="0" hangingPunct="1">
              <a:defRPr kumimoji="0" lang="pt-BR" sz="1800"/>
            </a:lvl6pPr>
            <a:lvl7pPr eaLnBrk="1" latinLnBrk="0" hangingPunct="1">
              <a:defRPr kumimoji="0" lang="pt-BR" sz="1800"/>
            </a:lvl7pPr>
            <a:lvl8pPr eaLnBrk="1" latinLnBrk="0" hangingPunct="1">
              <a:defRPr kumimoji="0" lang="pt-BR" sz="1800"/>
            </a:lvl8pPr>
            <a:lvl9pPr eaLnBrk="1" latinLnBrk="0" hangingPunct="1">
              <a:defRPr kumimoji="0" lang="pt-BR" sz="1800"/>
            </a:lvl9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
        <p:nvSpPr>
          <p:cNvPr id="4" name="Content Placeholder 3"/>
          <p:cNvSpPr>
            <a:spLocks noGrp="1"/>
          </p:cNvSpPr>
          <p:nvPr>
            <p:ph sz="half" idx="2"/>
          </p:nvPr>
        </p:nvSpPr>
        <p:spPr>
          <a:xfrm>
            <a:off x="4648200" y="1676400"/>
            <a:ext cx="4038600" cy="3971454"/>
          </a:xfrm>
        </p:spPr>
        <p:txBody>
          <a:bodyPr/>
          <a:lstStyle>
            <a:lvl1pPr eaLnBrk="1" latinLnBrk="0" hangingPunct="1">
              <a:defRPr kumimoji="0" lang="pt-BR" sz="2800">
                <a:solidFill>
                  <a:schemeClr val="tx1">
                    <a:lumMod val="85000"/>
                    <a:lumOff val="15000"/>
                  </a:schemeClr>
                </a:solidFill>
              </a:defRPr>
            </a:lvl1pPr>
            <a:lvl2pPr eaLnBrk="1" latinLnBrk="0" hangingPunct="1">
              <a:defRPr kumimoji="0" lang="pt-BR" sz="2400">
                <a:solidFill>
                  <a:schemeClr val="tx1">
                    <a:lumMod val="85000"/>
                    <a:lumOff val="15000"/>
                  </a:schemeClr>
                </a:solidFill>
              </a:defRPr>
            </a:lvl2pPr>
            <a:lvl3pPr eaLnBrk="1" latinLnBrk="0" hangingPunct="1">
              <a:defRPr kumimoji="0" lang="pt-BR" sz="2000">
                <a:solidFill>
                  <a:schemeClr val="tx1">
                    <a:lumMod val="85000"/>
                    <a:lumOff val="15000"/>
                  </a:schemeClr>
                </a:solidFill>
              </a:defRPr>
            </a:lvl3pPr>
            <a:lvl4pPr eaLnBrk="1" latinLnBrk="0" hangingPunct="1">
              <a:defRPr kumimoji="0" lang="pt-BR" sz="1800">
                <a:solidFill>
                  <a:schemeClr val="tx1">
                    <a:lumMod val="85000"/>
                    <a:lumOff val="15000"/>
                  </a:schemeClr>
                </a:solidFill>
              </a:defRPr>
            </a:lvl4pPr>
            <a:lvl5pPr eaLnBrk="1" latinLnBrk="0" hangingPunct="1">
              <a:defRPr kumimoji="0" lang="pt-BR" sz="1800">
                <a:solidFill>
                  <a:schemeClr val="tx1">
                    <a:lumMod val="85000"/>
                    <a:lumOff val="15000"/>
                  </a:schemeClr>
                </a:solidFill>
              </a:defRPr>
            </a:lvl5pPr>
            <a:lvl6pPr eaLnBrk="1" latinLnBrk="0" hangingPunct="1">
              <a:defRPr kumimoji="0" lang="pt-BR" sz="1800"/>
            </a:lvl6pPr>
            <a:lvl7pPr eaLnBrk="1" latinLnBrk="0" hangingPunct="1">
              <a:defRPr kumimoji="0" lang="pt-BR" sz="1800"/>
            </a:lvl7pPr>
            <a:lvl8pPr eaLnBrk="1" latinLnBrk="0" hangingPunct="1">
              <a:defRPr kumimoji="0" lang="pt-BR" sz="1800"/>
            </a:lvl8pPr>
            <a:lvl9pPr eaLnBrk="1" latinLnBrk="0" hangingPunct="1">
              <a:defRPr kumimoji="0" lang="pt-BR" sz="1800"/>
            </a:lvl9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
        <p:nvSpPr>
          <p:cNvPr id="5" name="Date Placeholder 4"/>
          <p:cNvSpPr>
            <a:spLocks noGrp="1"/>
          </p:cNvSpPr>
          <p:nvPr>
            <p:ph type="dt" sz="half" idx="10"/>
          </p:nvPr>
        </p:nvSpPr>
        <p:spPr/>
        <p:txBody>
          <a:bodyPr/>
          <a:lstStyle/>
          <a:p>
            <a:fld id="{A258050E-B668-4FA7-85AD-C750C80A6E9B}" type="datetimeFigureOut">
              <a:pPr/>
              <a:t>17/06/2015</a:t>
            </a:fld>
            <a:endParaRPr kumimoji="0" lang="pt-BR"/>
          </a:p>
        </p:txBody>
      </p:sp>
      <p:sp>
        <p:nvSpPr>
          <p:cNvPr id="6" name="Footer Placeholder 5"/>
          <p:cNvSpPr>
            <a:spLocks noGrp="1"/>
          </p:cNvSpPr>
          <p:nvPr>
            <p:ph type="ftr" sz="quarter" idx="11"/>
          </p:nvPr>
        </p:nvSpPr>
        <p:spPr/>
        <p:txBody>
          <a:bodyPr/>
          <a:lstStyle/>
          <a:p>
            <a:endParaRPr kumimoji="0" lang="pt-BR"/>
          </a:p>
        </p:txBody>
      </p:sp>
      <p:sp>
        <p:nvSpPr>
          <p:cNvPr id="7" name="Slide Number Placeholder 6"/>
          <p:cNvSpPr>
            <a:spLocks noGrp="1"/>
          </p:cNvSpPr>
          <p:nvPr>
            <p:ph type="sldNum" sz="quarter" idx="12"/>
          </p:nvPr>
        </p:nvSpPr>
        <p:spPr/>
        <p:txBody>
          <a:bodyPr/>
          <a:lstStyle/>
          <a:p>
            <a:fld id="{240D5ECE-8B49-45CD-BE81-EF81920D1969}" type="slidenum">
              <a:pPr/>
              <a:t>‹nº›</a:t>
            </a:fld>
            <a:endParaRPr kumimoji="0" lang="pt-B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eaLnBrk="1" latinLnBrk="0" hangingPunct="1">
              <a:defRPr kumimoji="0" lang="pt-BR">
                <a:solidFill>
                  <a:schemeClr val="bg1"/>
                </a:solidFill>
              </a:defRPr>
            </a:lvl1pPr>
          </a:lstStyle>
          <a:p>
            <a:fld id="{A258050E-B668-4FA7-85AD-C750C80A6E9B}" type="datetimeFigureOut">
              <a:pPr/>
              <a:t>17/06/2015</a:t>
            </a:fld>
            <a:endParaRPr kumimoji="0" lang="pt-BR"/>
          </a:p>
        </p:txBody>
      </p:sp>
      <p:sp>
        <p:nvSpPr>
          <p:cNvPr id="4" name="Footer Placeholder 3"/>
          <p:cNvSpPr>
            <a:spLocks noGrp="1"/>
          </p:cNvSpPr>
          <p:nvPr>
            <p:ph type="ftr" sz="quarter" idx="11"/>
          </p:nvPr>
        </p:nvSpPr>
        <p:spPr/>
        <p:txBody>
          <a:bodyPr/>
          <a:lstStyle>
            <a:lvl1pPr eaLnBrk="1" latinLnBrk="0" hangingPunct="1">
              <a:defRPr kumimoji="0" lang="pt-BR">
                <a:solidFill>
                  <a:schemeClr val="bg1"/>
                </a:solidFill>
              </a:defRPr>
            </a:lvl1pPr>
          </a:lstStyle>
          <a:p>
            <a:endParaRPr kumimoji="0" lang="pt-BR"/>
          </a:p>
        </p:txBody>
      </p:sp>
      <p:sp>
        <p:nvSpPr>
          <p:cNvPr id="5" name="Slide Number Placeholder 4"/>
          <p:cNvSpPr>
            <a:spLocks noGrp="1"/>
          </p:cNvSpPr>
          <p:nvPr>
            <p:ph type="sldNum" sz="quarter" idx="12"/>
          </p:nvPr>
        </p:nvSpPr>
        <p:spPr/>
        <p:txBody>
          <a:bodyPr/>
          <a:lstStyle>
            <a:lvl1pPr eaLnBrk="1" latinLnBrk="0" hangingPunct="1">
              <a:defRPr kumimoji="0" lang="pt-BR">
                <a:solidFill>
                  <a:schemeClr val="bg1"/>
                </a:solidFill>
              </a:defRPr>
            </a:lvl1pPr>
          </a:lstStyle>
          <a:p>
            <a:fld id="{240D5ECE-8B49-45CD-BE81-EF81920D1969}" type="slidenum">
              <a:pPr/>
              <a:t>‹nº›</a:t>
            </a:fld>
            <a:endParaRPr kumimoji="0" lang="pt-BR"/>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eaLnBrk="1" latinLnBrk="0" hangingPunct="1">
              <a:defRPr kumimoji="0" lang="pt-BR"/>
            </a:lvl1pPr>
          </a:lstStyle>
          <a:p>
            <a:pPr eaLnBrk="1" latinLnBrk="0" hangingPunct="1"/>
            <a:r>
              <a:rPr lang="pt-BR" smtClean="0"/>
              <a:t>Clique para editar o título mestre</a:t>
            </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omente Título: Ênfas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8050E-B668-4FA7-85AD-C750C80A6E9B}" type="datetimeFigureOut">
              <a:pPr/>
              <a:t>17/06/2015</a:t>
            </a:fld>
            <a:endParaRPr kumimoji="0" lang="pt-BR"/>
          </a:p>
        </p:txBody>
      </p:sp>
      <p:sp>
        <p:nvSpPr>
          <p:cNvPr id="3" name="Footer Placeholder 2"/>
          <p:cNvSpPr>
            <a:spLocks noGrp="1"/>
          </p:cNvSpPr>
          <p:nvPr>
            <p:ph type="ftr" sz="quarter" idx="11"/>
          </p:nvPr>
        </p:nvSpPr>
        <p:spPr/>
        <p:txBody>
          <a:bodyPr/>
          <a:lstStyle/>
          <a:p>
            <a:endParaRPr kumimoji="0" lang="pt-BR"/>
          </a:p>
        </p:txBody>
      </p:sp>
      <p:sp>
        <p:nvSpPr>
          <p:cNvPr id="4" name="Slide Number Placeholder 3"/>
          <p:cNvSpPr>
            <a:spLocks noGrp="1"/>
          </p:cNvSpPr>
          <p:nvPr>
            <p:ph type="sldNum" sz="quarter" idx="12"/>
          </p:nvPr>
        </p:nvSpPr>
        <p:spPr/>
        <p:txBody>
          <a:bodyPr/>
          <a:lstStyle/>
          <a:p>
            <a:fld id="{240D5ECE-8B49-45CD-BE81-EF81920D1969}" type="slidenum">
              <a:pPr/>
              <a:t>‹nº›</a:t>
            </a:fld>
            <a:endParaRPr kumimoji="0" lang="pt-BR"/>
          </a:p>
        </p:txBody>
      </p:sp>
      <p:sp>
        <p:nvSpPr>
          <p:cNvPr id="6" name="Title 1"/>
          <p:cNvSpPr>
            <a:spLocks noGrp="1"/>
          </p:cNvSpPr>
          <p:nvPr>
            <p:ph type="title" hasCustomPrompt="1"/>
          </p:nvPr>
        </p:nvSpPr>
        <p:spPr>
          <a:xfrm>
            <a:off x="290400" y="3081000"/>
            <a:ext cx="8686800" cy="1095600"/>
          </a:xfrm>
        </p:spPr>
        <p:txBody>
          <a:bodyPr>
            <a:normAutofit/>
          </a:bodyPr>
          <a:lstStyle>
            <a:lvl1pPr algn="ctr" eaLnBrk="1" latinLnBrk="0" hangingPunct="1">
              <a:defRPr kumimoji="0" lang="pt-BR" sz="4600" b="1" kern="1200" spc="-150" baseline="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kumimoji="0" lang="pt-BR"/>
              <a:t>Clique para editar o título Mestre</a:t>
            </a:r>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eaLnBrk="1" latinLnBrk="0" hangingPunct="1">
              <a:buNone/>
              <a:defRPr kumimoji="0" lang="pt-BR" sz="2800" kern="1200">
                <a:solidFill>
                  <a:srgbClr val="2E507A">
                    <a:alpha val="81000"/>
                  </a:srgbClr>
                </a:solidFill>
                <a:latin typeface="+mn-lt"/>
                <a:ea typeface="+mn-ea"/>
                <a:cs typeface="+mn-cs"/>
              </a:defRPr>
            </a:lvl1pPr>
            <a:lvl2pPr marL="457200" indent="0" eaLnBrk="1" latinLnBrk="0" hangingPunct="1">
              <a:buNone/>
              <a:defRPr kumimoji="0" lang="pt-BR" sz="2000" b="1"/>
            </a:lvl2pPr>
            <a:lvl3pPr marL="914400" indent="0" eaLnBrk="1" latinLnBrk="0" hangingPunct="1">
              <a:buNone/>
              <a:defRPr kumimoji="0" lang="pt-BR" sz="1800" b="1"/>
            </a:lvl3pPr>
            <a:lvl4pPr marL="1371600" indent="0" eaLnBrk="1" latinLnBrk="0" hangingPunct="1">
              <a:buNone/>
              <a:defRPr kumimoji="0" lang="pt-BR" sz="1600" b="1"/>
            </a:lvl4pPr>
            <a:lvl5pPr marL="1828800" indent="0" eaLnBrk="1" latinLnBrk="0" hangingPunct="1">
              <a:buNone/>
              <a:defRPr kumimoji="0" lang="pt-BR" sz="1600" b="1"/>
            </a:lvl5pPr>
            <a:lvl6pPr marL="2286000" indent="0" eaLnBrk="1" latinLnBrk="0" hangingPunct="1">
              <a:buNone/>
              <a:defRPr kumimoji="0" lang="pt-BR" sz="1600" b="1"/>
            </a:lvl6pPr>
            <a:lvl7pPr marL="2743200" indent="0" eaLnBrk="1" latinLnBrk="0" hangingPunct="1">
              <a:buNone/>
              <a:defRPr kumimoji="0" lang="pt-BR" sz="1600" b="1"/>
            </a:lvl7pPr>
            <a:lvl8pPr marL="3200400" indent="0" eaLnBrk="1" latinLnBrk="0" hangingPunct="1">
              <a:buNone/>
              <a:defRPr kumimoji="0" lang="pt-BR" sz="1600" b="1"/>
            </a:lvl8pPr>
            <a:lvl9pPr marL="3657600" indent="0" eaLnBrk="1" latinLnBrk="0" hangingPunct="1">
              <a:buNone/>
              <a:defRPr kumimoji="0" lang="pt-BR" sz="1600" b="1"/>
            </a:lvl9pPr>
          </a:lstStyle>
          <a:p>
            <a:pPr lvl="0" eaLnBrk="1" latinLnBrk="0" hangingPunct="1"/>
            <a:r>
              <a:rPr lang="pt-BR" smtClean="0"/>
              <a:t>Clique para editar o texto mestre</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ítulo com Texto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eaLnBrk="1" latinLnBrk="0" hangingPunct="1">
              <a:defRPr kumimoji="0" lang="pt-BR">
                <a:solidFill>
                  <a:schemeClr val="bg1"/>
                </a:solidFill>
              </a:defRPr>
            </a:lvl1pPr>
          </a:lstStyle>
          <a:p>
            <a:fld id="{A258050E-B668-4FA7-85AD-C750C80A6E9B}" type="datetimeFigureOut">
              <a:pPr/>
              <a:t>17/06/2015</a:t>
            </a:fld>
            <a:endParaRPr kumimoji="0" lang="pt-BR"/>
          </a:p>
        </p:txBody>
      </p:sp>
      <p:sp>
        <p:nvSpPr>
          <p:cNvPr id="4" name="Footer Placeholder 3"/>
          <p:cNvSpPr>
            <a:spLocks noGrp="1"/>
          </p:cNvSpPr>
          <p:nvPr>
            <p:ph type="ftr" sz="quarter" idx="11"/>
          </p:nvPr>
        </p:nvSpPr>
        <p:spPr/>
        <p:txBody>
          <a:bodyPr/>
          <a:lstStyle>
            <a:lvl1pPr eaLnBrk="1" latinLnBrk="0" hangingPunct="1">
              <a:defRPr kumimoji="0" lang="pt-BR">
                <a:solidFill>
                  <a:schemeClr val="bg1"/>
                </a:solidFill>
              </a:defRPr>
            </a:lvl1pPr>
          </a:lstStyle>
          <a:p>
            <a:endParaRPr kumimoji="0" lang="pt-BR"/>
          </a:p>
        </p:txBody>
      </p:sp>
      <p:sp>
        <p:nvSpPr>
          <p:cNvPr id="5" name="Slide Number Placeholder 4"/>
          <p:cNvSpPr>
            <a:spLocks noGrp="1"/>
          </p:cNvSpPr>
          <p:nvPr>
            <p:ph type="sldNum" sz="quarter" idx="12"/>
          </p:nvPr>
        </p:nvSpPr>
        <p:spPr/>
        <p:txBody>
          <a:bodyPr/>
          <a:lstStyle>
            <a:lvl1pPr eaLnBrk="1" latinLnBrk="0" hangingPunct="1">
              <a:defRPr kumimoji="0" lang="pt-BR">
                <a:solidFill>
                  <a:schemeClr val="bg1"/>
                </a:solidFill>
              </a:defRPr>
            </a:lvl1pPr>
          </a:lstStyle>
          <a:p>
            <a:fld id="{240D5ECE-8B49-45CD-BE81-EF81920D1969}" type="slidenum">
              <a:pPr/>
              <a:t>‹nº›</a:t>
            </a:fld>
            <a:endParaRPr kumimoji="0" lang="pt-BR"/>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pt-BR"/>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kumimoji="0" lang="pt-BR" sz="4000" kern="1200">
                <a:solidFill>
                  <a:schemeClr val="bg1"/>
                </a:solidFill>
                <a:latin typeface="+mn-lt"/>
                <a:ea typeface="+mn-ea"/>
                <a:cs typeface="+mn-cs"/>
              </a:defRPr>
            </a:lvl1pPr>
          </a:lstStyle>
          <a:p>
            <a:pPr eaLnBrk="1" latinLnBrk="0" hangingPunct="1"/>
            <a:r>
              <a:rPr lang="pt-BR" smtClean="0"/>
              <a:t>Clique para editar o título mestre</a:t>
            </a:r>
            <a:endParaRPr/>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eaLnBrk="1" latinLnBrk="0" hangingPunct="1">
              <a:buNone/>
              <a:defRPr kumimoji="0" lang="pt-BR" sz="1800" b="1" kern="1200">
                <a:solidFill>
                  <a:schemeClr val="bg1">
                    <a:lumMod val="65000"/>
                  </a:schemeClr>
                </a:solidFill>
                <a:latin typeface="Calibri" pitchFamily="34" charset="0"/>
                <a:ea typeface="+mn-ea"/>
                <a:cs typeface="+mn-cs"/>
              </a:defRPr>
            </a:lvl1pPr>
          </a:lstStyle>
          <a:p>
            <a:pPr lvl="0"/>
            <a:r>
              <a:rPr kumimoji="0" lang="pt-BR"/>
              <a:t>Clique para editar o estilo do subtítulo mestre</a:t>
            </a:r>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eaLnBrk="1" latinLnBrk="0" hangingPunct="1">
              <a:defRPr kumimoji="0" lang="pt-BR" sz="2000" b="1"/>
            </a:lvl1pPr>
          </a:lstStyle>
          <a:p>
            <a:pPr eaLnBrk="1" latinLnBrk="0" hangingPunct="1"/>
            <a:r>
              <a:rPr lang="pt-BR" smtClean="0"/>
              <a:t>Clique para editar o título mestre</a:t>
            </a:r>
            <a:endParaRPr/>
          </a:p>
        </p:txBody>
      </p:sp>
      <p:sp>
        <p:nvSpPr>
          <p:cNvPr id="3" name="Content Placeholder 2"/>
          <p:cNvSpPr>
            <a:spLocks noGrp="1"/>
          </p:cNvSpPr>
          <p:nvPr>
            <p:ph idx="1"/>
          </p:nvPr>
        </p:nvSpPr>
        <p:spPr>
          <a:xfrm>
            <a:off x="3803650" y="609600"/>
            <a:ext cx="5111750" cy="5334000"/>
          </a:xfrm>
        </p:spPr>
        <p:txBody>
          <a:bodyPr/>
          <a:lstStyle>
            <a:lvl1pPr eaLnBrk="1" latinLnBrk="0" hangingPunct="1">
              <a:defRPr kumimoji="0" lang="pt-BR" sz="2800">
                <a:solidFill>
                  <a:schemeClr val="bg1"/>
                </a:solidFill>
              </a:defRPr>
            </a:lvl1pPr>
            <a:lvl2pPr eaLnBrk="1" latinLnBrk="0" hangingPunct="1">
              <a:defRPr kumimoji="0" lang="pt-BR" sz="2800">
                <a:solidFill>
                  <a:schemeClr val="bg1"/>
                </a:solidFill>
              </a:defRPr>
            </a:lvl2pPr>
            <a:lvl3pPr eaLnBrk="1" latinLnBrk="0" hangingPunct="1">
              <a:defRPr kumimoji="0" lang="pt-BR" sz="2400">
                <a:solidFill>
                  <a:schemeClr val="bg1"/>
                </a:solidFill>
              </a:defRPr>
            </a:lvl3pPr>
            <a:lvl4pPr eaLnBrk="1" latinLnBrk="0" hangingPunct="1">
              <a:defRPr kumimoji="0" lang="pt-BR" sz="2000">
                <a:solidFill>
                  <a:schemeClr val="bg1"/>
                </a:solidFill>
              </a:defRPr>
            </a:lvl4pPr>
            <a:lvl5pPr eaLnBrk="1" latinLnBrk="0" hangingPunct="1">
              <a:defRPr kumimoji="0" lang="pt-BR" sz="2000">
                <a:solidFill>
                  <a:schemeClr val="bg1"/>
                </a:solidFill>
              </a:defRPr>
            </a:lvl5pPr>
            <a:lvl6pPr eaLnBrk="1" latinLnBrk="0" hangingPunct="1">
              <a:defRPr kumimoji="0" lang="pt-BR" sz="2000"/>
            </a:lvl6pPr>
            <a:lvl7pPr eaLnBrk="1" latinLnBrk="0" hangingPunct="1">
              <a:defRPr kumimoji="0" lang="pt-BR" sz="2000"/>
            </a:lvl7pPr>
            <a:lvl8pPr eaLnBrk="1" latinLnBrk="0" hangingPunct="1">
              <a:defRPr kumimoji="0" lang="pt-BR" sz="2000"/>
            </a:lvl8pPr>
            <a:lvl9pPr eaLnBrk="1" latinLnBrk="0" hangingPunct="1">
              <a:defRPr kumimoji="0" lang="pt-BR" sz="2000"/>
            </a:lvl9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a:p>
        </p:txBody>
      </p:sp>
      <p:sp>
        <p:nvSpPr>
          <p:cNvPr id="4" name="Text Placeholder 3"/>
          <p:cNvSpPr>
            <a:spLocks noGrp="1"/>
          </p:cNvSpPr>
          <p:nvPr>
            <p:ph type="body" sz="half" idx="2"/>
          </p:nvPr>
        </p:nvSpPr>
        <p:spPr>
          <a:xfrm>
            <a:off x="228600" y="1435101"/>
            <a:ext cx="3008313" cy="3822699"/>
          </a:xfrm>
        </p:spPr>
        <p:txBody>
          <a:bodyPr/>
          <a:lstStyle>
            <a:lvl1pPr marL="0" indent="0" eaLnBrk="1" latinLnBrk="0" hangingPunct="1">
              <a:buNone/>
              <a:defRPr kumimoji="0" lang="pt-BR" sz="1400">
                <a:solidFill>
                  <a:schemeClr val="tx1">
                    <a:lumMod val="75000"/>
                    <a:lumOff val="25000"/>
                  </a:schemeClr>
                </a:solidFill>
              </a:defRPr>
            </a:lvl1pPr>
            <a:lvl2pPr marL="457200" indent="0" eaLnBrk="1" latinLnBrk="0" hangingPunct="1">
              <a:buNone/>
              <a:defRPr kumimoji="0" lang="pt-BR" sz="1200"/>
            </a:lvl2pPr>
            <a:lvl3pPr marL="914400" indent="0" eaLnBrk="1" latinLnBrk="0" hangingPunct="1">
              <a:buNone/>
              <a:defRPr kumimoji="0" lang="pt-BR" sz="1000"/>
            </a:lvl3pPr>
            <a:lvl4pPr marL="1371600" indent="0" eaLnBrk="1" latinLnBrk="0" hangingPunct="1">
              <a:buNone/>
              <a:defRPr kumimoji="0" lang="pt-BR" sz="900"/>
            </a:lvl4pPr>
            <a:lvl5pPr marL="1828800" indent="0" eaLnBrk="1" latinLnBrk="0" hangingPunct="1">
              <a:buNone/>
              <a:defRPr kumimoji="0" lang="pt-BR" sz="900"/>
            </a:lvl5pPr>
            <a:lvl6pPr marL="2286000" indent="0" eaLnBrk="1" latinLnBrk="0" hangingPunct="1">
              <a:buNone/>
              <a:defRPr kumimoji="0" lang="pt-BR" sz="900"/>
            </a:lvl6pPr>
            <a:lvl7pPr marL="2743200" indent="0" eaLnBrk="1" latinLnBrk="0" hangingPunct="1">
              <a:buNone/>
              <a:defRPr kumimoji="0" lang="pt-BR" sz="900"/>
            </a:lvl7pPr>
            <a:lvl8pPr marL="3200400" indent="0" eaLnBrk="1" latinLnBrk="0" hangingPunct="1">
              <a:buNone/>
              <a:defRPr kumimoji="0" lang="pt-BR" sz="900"/>
            </a:lvl8pPr>
            <a:lvl9pPr marL="3657600" indent="0" eaLnBrk="1" latinLnBrk="0" hangingPunct="1">
              <a:buNone/>
              <a:defRPr kumimoji="0" lang="pt-BR" sz="900"/>
            </a:lvl9pPr>
          </a:lstStyle>
          <a:p>
            <a:pPr lvl="0" eaLnBrk="1" latinLnBrk="0" hangingPunct="1"/>
            <a:r>
              <a:rPr lang="pt-BR" smtClean="0"/>
              <a:t>Clique para editar o texto mestre</a:t>
            </a:r>
          </a:p>
        </p:txBody>
      </p:sp>
      <p:sp>
        <p:nvSpPr>
          <p:cNvPr id="5" name="Date Placeholder 4"/>
          <p:cNvSpPr>
            <a:spLocks noGrp="1"/>
          </p:cNvSpPr>
          <p:nvPr>
            <p:ph type="dt" sz="half" idx="10"/>
          </p:nvPr>
        </p:nvSpPr>
        <p:spPr/>
        <p:txBody>
          <a:bodyPr/>
          <a:lstStyle>
            <a:lvl1pPr eaLnBrk="1" latinLnBrk="0" hangingPunct="1">
              <a:defRPr kumimoji="0" lang="pt-BR">
                <a:solidFill>
                  <a:schemeClr val="bg1"/>
                </a:solidFill>
              </a:defRPr>
            </a:lvl1pPr>
          </a:lstStyle>
          <a:p>
            <a:fld id="{A258050E-B668-4FA7-85AD-C750C80A6E9B}" type="datetimeFigureOut">
              <a:pPr/>
              <a:t>17/06/2015</a:t>
            </a:fld>
            <a:endParaRPr kumimoji="0" lang="pt-BR"/>
          </a:p>
        </p:txBody>
      </p:sp>
      <p:sp>
        <p:nvSpPr>
          <p:cNvPr id="6" name="Footer Placeholder 5"/>
          <p:cNvSpPr>
            <a:spLocks noGrp="1"/>
          </p:cNvSpPr>
          <p:nvPr>
            <p:ph type="ftr" sz="quarter" idx="11"/>
          </p:nvPr>
        </p:nvSpPr>
        <p:spPr/>
        <p:txBody>
          <a:bodyPr/>
          <a:lstStyle>
            <a:lvl1pPr eaLnBrk="1" latinLnBrk="0" hangingPunct="1">
              <a:defRPr kumimoji="0" lang="pt-BR">
                <a:solidFill>
                  <a:schemeClr val="bg1"/>
                </a:solidFill>
              </a:defRPr>
            </a:lvl1pPr>
          </a:lstStyle>
          <a:p>
            <a:endParaRPr kumimoji="0" lang="pt-BR"/>
          </a:p>
        </p:txBody>
      </p:sp>
      <p:sp>
        <p:nvSpPr>
          <p:cNvPr id="7" name="Slide Number Placeholder 6"/>
          <p:cNvSpPr>
            <a:spLocks noGrp="1"/>
          </p:cNvSpPr>
          <p:nvPr>
            <p:ph type="sldNum" sz="quarter" idx="12"/>
          </p:nvPr>
        </p:nvSpPr>
        <p:spPr/>
        <p:txBody>
          <a:bodyPr/>
          <a:lstStyle>
            <a:lvl1pPr eaLnBrk="1" latinLnBrk="0" hangingPunct="1">
              <a:defRPr kumimoji="0" lang="pt-BR">
                <a:solidFill>
                  <a:schemeClr val="bg1"/>
                </a:solidFill>
              </a:defRPr>
            </a:lvl1pPr>
          </a:lstStyle>
          <a:p>
            <a:fld id="{240D5ECE-8B49-45CD-BE81-EF81920D1969}" type="slidenum">
              <a:pPr/>
              <a:t>‹nº›</a:t>
            </a:fld>
            <a:endParaRPr kumimoji="0" lang="pt-B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pPr eaLnBrk="1" latinLnBrk="0" hangingPunct="1"/>
            <a:r>
              <a:rPr kumimoji="0" lang="pt-BR" smtClean="0"/>
              <a:t>Clique para editar o título mestre</a:t>
            </a:r>
            <a:endParaRPr kumimoji="0"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latinLnBrk="0" hangingPunct="1">
              <a:defRPr kumimoji="0" lang="pt-BR" sz="1200">
                <a:solidFill>
                  <a:schemeClr val="tx1">
                    <a:tint val="75000"/>
                  </a:schemeClr>
                </a:solidFill>
              </a:defRPr>
            </a:lvl1pPr>
          </a:lstStyle>
          <a:p>
            <a:fld id="{A258050E-B668-4FA7-85AD-C750C80A6E9B}" type="datetimeFigureOut">
              <a:pPr/>
              <a:t>17/06/2015</a:t>
            </a:fld>
            <a:endParaRPr kumimoji="0" lang="pt-B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latinLnBrk="0" hangingPunct="1">
              <a:defRPr kumimoji="0" lang="pt-BR" sz="1200">
                <a:solidFill>
                  <a:schemeClr val="tx1">
                    <a:tint val="75000"/>
                  </a:schemeClr>
                </a:solidFill>
              </a:defRPr>
            </a:lvl1pPr>
          </a:lstStyle>
          <a:p>
            <a:endParaRPr kumimoji="0" lang="pt-B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latinLnBrk="0" hangingPunct="1">
              <a:defRPr kumimoji="0" lang="pt-BR" sz="1200">
                <a:solidFill>
                  <a:schemeClr val="tx1">
                    <a:tint val="75000"/>
                  </a:schemeClr>
                </a:solidFill>
              </a:defRPr>
            </a:lvl1pPr>
          </a:lstStyle>
          <a:p>
            <a:fld id="{240D5ECE-8B49-45CD-BE81-EF81920D1969}" type="slidenum">
              <a:pPr/>
              <a:t>‹nº›</a:t>
            </a:fld>
            <a:endParaRPr kumimoji="0" lang="pt-B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eaLnBrk="1" latinLnBrk="0" hangingPunct="1"/>
            <a:r>
              <a:rPr kumimoji="0" lang="pt-BR" smtClean="0"/>
              <a:t>Clique para editar 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 id="2147483663" r:id="rId14"/>
  </p:sldLayoutIdLst>
  <p:timing>
    <p:tnLst>
      <p:par>
        <p:cTn id="1" dur="indefinite" restart="never" nodeType="tmRoot"/>
      </p:par>
    </p:tnLst>
  </p:timing>
  <p:txStyles>
    <p:titleStyle>
      <a:lvl1pPr algn="ctr" defTabSz="914400" rtl="0" eaLnBrk="1" latinLnBrk="0" hangingPunct="1">
        <a:spcBef>
          <a:spcPct val="0"/>
        </a:spcBef>
        <a:buNone/>
        <a:defRPr kumimoji="0" lang="pt-B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pt-B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pt-B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pt-B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pt-B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pt-B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pt-B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pt-B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pt-B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pt-BR" sz="2000" kern="1200">
          <a:solidFill>
            <a:schemeClr val="tx1"/>
          </a:solidFill>
          <a:latin typeface="+mn-lt"/>
          <a:ea typeface="+mn-ea"/>
          <a:cs typeface="+mn-cs"/>
        </a:defRPr>
      </a:lvl9pPr>
    </p:bodyStyle>
    <p:otherStyle>
      <a:defPPr>
        <a:defRPr kumimoji="0" lang="pt-BR"/>
      </a:defPPr>
      <a:lvl1pPr marL="0" algn="l" defTabSz="914400" rtl="0" eaLnBrk="1" latinLnBrk="0" hangingPunct="1">
        <a:defRPr kumimoji="0" lang="pt-BR" sz="1800" kern="1200">
          <a:solidFill>
            <a:schemeClr val="tx1"/>
          </a:solidFill>
          <a:latin typeface="+mn-lt"/>
          <a:ea typeface="+mn-ea"/>
          <a:cs typeface="+mn-cs"/>
        </a:defRPr>
      </a:lvl1pPr>
      <a:lvl2pPr marL="457200" algn="l" defTabSz="914400" rtl="0" eaLnBrk="1" latinLnBrk="0" hangingPunct="1">
        <a:defRPr kumimoji="0" lang="pt-BR" sz="1800" kern="1200">
          <a:solidFill>
            <a:schemeClr val="tx1"/>
          </a:solidFill>
          <a:latin typeface="+mn-lt"/>
          <a:ea typeface="+mn-ea"/>
          <a:cs typeface="+mn-cs"/>
        </a:defRPr>
      </a:lvl2pPr>
      <a:lvl3pPr marL="914400" algn="l" defTabSz="914400" rtl="0" eaLnBrk="1" latinLnBrk="0" hangingPunct="1">
        <a:defRPr kumimoji="0" lang="pt-BR" sz="1800" kern="1200">
          <a:solidFill>
            <a:schemeClr val="tx1"/>
          </a:solidFill>
          <a:latin typeface="+mn-lt"/>
          <a:ea typeface="+mn-ea"/>
          <a:cs typeface="+mn-cs"/>
        </a:defRPr>
      </a:lvl3pPr>
      <a:lvl4pPr marL="1371600" algn="l" defTabSz="914400" rtl="0" eaLnBrk="1" latinLnBrk="0" hangingPunct="1">
        <a:defRPr kumimoji="0" lang="pt-BR" sz="1800" kern="1200">
          <a:solidFill>
            <a:schemeClr val="tx1"/>
          </a:solidFill>
          <a:latin typeface="+mn-lt"/>
          <a:ea typeface="+mn-ea"/>
          <a:cs typeface="+mn-cs"/>
        </a:defRPr>
      </a:lvl4pPr>
      <a:lvl5pPr marL="1828800" algn="l" defTabSz="914400" rtl="0" eaLnBrk="1" latinLnBrk="0" hangingPunct="1">
        <a:defRPr kumimoji="0" lang="pt-BR" sz="1800" kern="1200">
          <a:solidFill>
            <a:schemeClr val="tx1"/>
          </a:solidFill>
          <a:latin typeface="+mn-lt"/>
          <a:ea typeface="+mn-ea"/>
          <a:cs typeface="+mn-cs"/>
        </a:defRPr>
      </a:lvl5pPr>
      <a:lvl6pPr marL="2286000" algn="l" defTabSz="914400" rtl="0" eaLnBrk="1" latinLnBrk="0" hangingPunct="1">
        <a:defRPr kumimoji="0" lang="pt-BR" sz="1800" kern="1200">
          <a:solidFill>
            <a:schemeClr val="tx1"/>
          </a:solidFill>
          <a:latin typeface="+mn-lt"/>
          <a:ea typeface="+mn-ea"/>
          <a:cs typeface="+mn-cs"/>
        </a:defRPr>
      </a:lvl6pPr>
      <a:lvl7pPr marL="2743200" algn="l" defTabSz="914400" rtl="0" eaLnBrk="1" latinLnBrk="0" hangingPunct="1">
        <a:defRPr kumimoji="0" lang="pt-BR" sz="1800" kern="1200">
          <a:solidFill>
            <a:schemeClr val="tx1"/>
          </a:solidFill>
          <a:latin typeface="+mn-lt"/>
          <a:ea typeface="+mn-ea"/>
          <a:cs typeface="+mn-cs"/>
        </a:defRPr>
      </a:lvl7pPr>
      <a:lvl8pPr marL="3200400" algn="l" defTabSz="914400" rtl="0" eaLnBrk="1" latinLnBrk="0" hangingPunct="1">
        <a:defRPr kumimoji="0" lang="pt-BR" sz="1800" kern="1200">
          <a:solidFill>
            <a:schemeClr val="tx1"/>
          </a:solidFill>
          <a:latin typeface="+mn-lt"/>
          <a:ea typeface="+mn-ea"/>
          <a:cs typeface="+mn-cs"/>
        </a:defRPr>
      </a:lvl8pPr>
      <a:lvl9pPr marL="3657600" algn="l" defTabSz="914400" rtl="0" eaLnBrk="1" latinLnBrk="0" hangingPunct="1">
        <a:defRPr kumimoji="0" lang="pt-B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notesSlide" Target="../notesSlides/notesSlide14.xml"/><Relationship Id="rId7" Type="http://schemas.openxmlformats.org/officeDocument/2006/relationships/image" Target="../media/image24.jpe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6.gif"/></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16.xml"/><Relationship Id="rId7" Type="http://schemas.openxmlformats.org/officeDocument/2006/relationships/image" Target="../media/image5.jpe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Texto 1"/>
          <p:cNvSpPr>
            <a:spLocks noGrp="1"/>
          </p:cNvSpPr>
          <p:nvPr>
            <p:ph type="body" sz="quarter" idx="14"/>
          </p:nvPr>
        </p:nvSpPr>
        <p:spPr/>
        <p:txBody>
          <a:bodyPr/>
          <a:lstStyle/>
          <a:p>
            <a:r>
              <a:rPr lang="pt-BR" b="1" dirty="0"/>
              <a:t>PREFEITURA MUNICIPAL DE SORRISO</a:t>
            </a:r>
            <a:endParaRPr lang="pt-BR" dirty="0"/>
          </a:p>
          <a:p>
            <a:r>
              <a:rPr lang="pt-BR" b="1" dirty="0"/>
              <a:t>SECRETARIA MUNICIPAL DE SAÚDE E SANEAMENTO</a:t>
            </a:r>
            <a:endParaRPr lang="pt-BR" dirty="0"/>
          </a:p>
          <a:p>
            <a:endParaRPr lang="pt-BR" dirty="0"/>
          </a:p>
        </p:txBody>
      </p:sp>
      <p:sp>
        <p:nvSpPr>
          <p:cNvPr id="5" name="Title 4"/>
          <p:cNvSpPr>
            <a:spLocks noGrp="1"/>
          </p:cNvSpPr>
          <p:nvPr>
            <p:ph type="title"/>
          </p:nvPr>
        </p:nvSpPr>
        <p:spPr/>
        <p:txBody>
          <a:bodyPr>
            <a:noAutofit/>
          </a:bodyPr>
          <a:lstStyle/>
          <a:p>
            <a:pPr algn="l"/>
            <a:r>
              <a:rPr lang="pt-BR" sz="3200" dirty="0" smtClean="0">
                <a:solidFill>
                  <a:schemeClr val="accent6"/>
                </a:solidFill>
                <a:latin typeface="Calibri" pitchFamily="34" charset="0"/>
              </a:rPr>
              <a:t>Plano Municipal De Saneamento Básico</a:t>
            </a:r>
            <a:r>
              <a:rPr lang="pt-BR" sz="2800" b="0" dirty="0">
                <a:solidFill>
                  <a:srgbClr val="262626"/>
                </a:solidFill>
              </a:rPr>
              <a:t/>
            </a:r>
            <a:br>
              <a:rPr lang="pt-BR" sz="2800" b="0" dirty="0">
                <a:solidFill>
                  <a:srgbClr val="262626"/>
                </a:solidFill>
              </a:rPr>
            </a:br>
            <a:r>
              <a:rPr lang="pt-BR" sz="2800" dirty="0" smtClean="0">
                <a:solidFill>
                  <a:schemeClr val="accent6"/>
                </a:solidFill>
              </a:rPr>
              <a:t>audiência pública- 17 de Junho de 2015</a:t>
            </a:r>
            <a:endParaRPr lang="pt-BR" sz="2800" dirty="0">
              <a:solidFill>
                <a:schemeClr val="accent6">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z="3200" b="1" dirty="0">
                <a:solidFill>
                  <a:prstClr val="black">
                    <a:lumMod val="85000"/>
                    <a:lumOff val="15000"/>
                  </a:prstClr>
                </a:solidFill>
              </a:rPr>
              <a:t>Situação atual </a:t>
            </a:r>
            <a:r>
              <a:rPr lang="pt-BR" sz="3200" b="1" dirty="0" smtClean="0">
                <a:solidFill>
                  <a:prstClr val="black">
                    <a:lumMod val="85000"/>
                    <a:lumOff val="15000"/>
                  </a:prstClr>
                </a:solidFill>
              </a:rPr>
              <a:t> </a:t>
            </a:r>
            <a:r>
              <a:rPr lang="pt-BR" sz="3200" b="1" dirty="0">
                <a:solidFill>
                  <a:prstClr val="black">
                    <a:lumMod val="85000"/>
                    <a:lumOff val="15000"/>
                  </a:prstClr>
                </a:solidFill>
              </a:rPr>
              <a:t>do </a:t>
            </a:r>
            <a:r>
              <a:rPr lang="pt-BR" sz="3200" b="1" dirty="0" smtClean="0">
                <a:solidFill>
                  <a:prstClr val="black">
                    <a:lumMod val="85000"/>
                    <a:lumOff val="15000"/>
                  </a:prstClr>
                </a:solidFill>
              </a:rPr>
              <a:t>sistema </a:t>
            </a:r>
            <a:r>
              <a:rPr lang="pt-BR" sz="3200" b="1" dirty="0">
                <a:solidFill>
                  <a:prstClr val="black">
                    <a:lumMod val="85000"/>
                    <a:lumOff val="15000"/>
                  </a:prstClr>
                </a:solidFill>
              </a:rPr>
              <a:t>de esgoto</a:t>
            </a:r>
            <a:endParaRPr lang="pt-BR" dirty="0"/>
          </a:p>
        </p:txBody>
      </p:sp>
      <p:sp>
        <p:nvSpPr>
          <p:cNvPr id="3" name="Espaço Reservado para Conteúdo 2"/>
          <p:cNvSpPr>
            <a:spLocks noGrp="1"/>
          </p:cNvSpPr>
          <p:nvPr>
            <p:ph idx="1"/>
          </p:nvPr>
        </p:nvSpPr>
        <p:spPr/>
        <p:txBody>
          <a:bodyPr>
            <a:normAutofit/>
          </a:bodyPr>
          <a:lstStyle/>
          <a:p>
            <a:r>
              <a:rPr lang="pt-BR" sz="1400" u="sng" dirty="0"/>
              <a:t>Estação de Tratamento de Esgoto - ETE:</a:t>
            </a:r>
            <a:endParaRPr lang="pt-BR" sz="1400" dirty="0"/>
          </a:p>
          <a:p>
            <a:r>
              <a:rPr lang="pt-BR" sz="1400" dirty="0"/>
              <a:t>A ETE Central existente foi implantada na Rua Rio de Janeiro em outubro de 2011. Foram construídas as diversas unidades que compõem a ETE compacta de 20 L/s, a saber: </a:t>
            </a:r>
          </a:p>
          <a:p>
            <a:pPr lvl="0"/>
            <a:r>
              <a:rPr lang="pt-BR" sz="1400" dirty="0"/>
              <a:t>Gradeamento manual; </a:t>
            </a:r>
          </a:p>
          <a:p>
            <a:pPr lvl="0"/>
            <a:r>
              <a:rPr lang="pt-BR" sz="1400" dirty="0"/>
              <a:t>Desarenador; </a:t>
            </a:r>
          </a:p>
          <a:p>
            <a:pPr lvl="0"/>
            <a:r>
              <a:rPr lang="pt-BR" sz="1400" dirty="0"/>
              <a:t>Estação elevatória dotada de três bombas submersíveis, sendo uma reserva; </a:t>
            </a:r>
          </a:p>
          <a:p>
            <a:pPr lvl="0"/>
            <a:r>
              <a:rPr lang="pt-BR" sz="1400" dirty="0"/>
              <a:t>Um Reator biológico do tipo UASB seguido de filtro aerado submerso com capacidade nominal de tratamento de 20 L/s;</a:t>
            </a:r>
          </a:p>
          <a:p>
            <a:pPr lvl="0"/>
            <a:r>
              <a:rPr lang="pt-BR" sz="1400" dirty="0"/>
              <a:t>Dois Leitos de Secagem para desidratação do lodo. </a:t>
            </a:r>
          </a:p>
          <a:p>
            <a:r>
              <a:rPr lang="pt-BR" sz="1400" dirty="0"/>
              <a:t> </a:t>
            </a:r>
          </a:p>
          <a:p>
            <a:r>
              <a:rPr lang="pt-BR" sz="1400" dirty="0"/>
              <a:t>Atualmente, esta unidade de tratamento recebe as contribuições sanitárias das sub bacias B-7, B-8 e B-10, Bairros Bom Jesus, Jardim das Américas, Benjamim Raiser e parte do centro da cidade. O tratamento dos efluentes é feito a nível terciário através de uma unidade compacta de tratamento dotada de UASB’S Filtro Aerado Submerso, Decantador Secundário e posteriormente aplicação de raios ultravioletas</a:t>
            </a:r>
            <a:r>
              <a:rPr lang="pt-BR" sz="1400" dirty="0" smtClean="0"/>
              <a:t>.</a:t>
            </a:r>
            <a:r>
              <a:rPr lang="pt-BR" sz="1400" dirty="0"/>
              <a:t> </a:t>
            </a:r>
            <a:endParaRPr lang="pt-BR" sz="1400" dirty="0" smtClean="0"/>
          </a:p>
          <a:p>
            <a:endParaRPr lang="pt-BR" sz="1400" dirty="0"/>
          </a:p>
          <a:p>
            <a:r>
              <a:rPr lang="pt-BR" sz="1400" dirty="0" smtClean="0"/>
              <a:t>O </a:t>
            </a:r>
            <a:r>
              <a:rPr lang="pt-BR" sz="1400" dirty="0"/>
              <a:t>Município conta também com mais 3ETE’s Compactas: ETE São Francisco, ETE Santa Maria e ETE Pinheiros III.</a:t>
            </a:r>
          </a:p>
          <a:p>
            <a:endParaRPr lang="pt-BR" sz="1400" dirty="0" smtClean="0"/>
          </a:p>
          <a:p>
            <a:endParaRPr lang="pt-BR" sz="1400" dirty="0"/>
          </a:p>
          <a:p>
            <a:endParaRPr lang="pt-BR" sz="1200" dirty="0"/>
          </a:p>
        </p:txBody>
      </p:sp>
    </p:spTree>
    <p:extLst>
      <p:ext uri="{BB962C8B-B14F-4D97-AF65-F5344CB8AC3E}">
        <p14:creationId xmlns:p14="http://schemas.microsoft.com/office/powerpoint/2010/main" val="276672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0">
              <a:spcBef>
                <a:spcPts val="0"/>
              </a:spcBef>
            </a:pPr>
            <a:r>
              <a:rPr lang="pt-BR" sz="2800" b="1" dirty="0" smtClean="0">
                <a:solidFill>
                  <a:prstClr val="black">
                    <a:lumMod val="85000"/>
                    <a:lumOff val="15000"/>
                  </a:prstClr>
                </a:solidFill>
                <a:latin typeface="+mn-lt"/>
                <a:ea typeface="+mn-ea"/>
                <a:cs typeface="+mn-cs"/>
              </a:rPr>
              <a:t>Esgotamento sanitário</a:t>
            </a:r>
            <a:endParaRPr lang="pt-BR" dirty="0">
              <a:latin typeface="+mn-lt"/>
            </a:endParaRPr>
          </a:p>
        </p:txBody>
      </p:sp>
      <p:sp>
        <p:nvSpPr>
          <p:cNvPr id="3" name="CaixaDeTexto 2"/>
          <p:cNvSpPr txBox="1"/>
          <p:nvPr/>
        </p:nvSpPr>
        <p:spPr>
          <a:xfrm>
            <a:off x="179512" y="1268760"/>
            <a:ext cx="8496944" cy="1200329"/>
          </a:xfrm>
          <a:prstGeom prst="rect">
            <a:avLst/>
          </a:prstGeom>
          <a:noFill/>
        </p:spPr>
        <p:txBody>
          <a:bodyPr wrap="square" rtlCol="0">
            <a:spAutoFit/>
          </a:bodyPr>
          <a:lstStyle/>
          <a:p>
            <a:r>
              <a:rPr lang="pt-BR" u="sng" dirty="0" smtClean="0"/>
              <a:t>Estação de Tratamento, Coletores</a:t>
            </a:r>
            <a:r>
              <a:rPr lang="pt-BR" u="sng" dirty="0"/>
              <a:t>, interceptores e emissário </a:t>
            </a:r>
            <a:r>
              <a:rPr lang="pt-BR" u="sng" dirty="0" smtClean="0"/>
              <a:t>final: </a:t>
            </a:r>
            <a:r>
              <a:rPr lang="pt-BR" dirty="0" smtClean="0"/>
              <a:t>o </a:t>
            </a:r>
            <a:r>
              <a:rPr lang="pt-BR" dirty="0"/>
              <a:t>sistema </a:t>
            </a:r>
            <a:r>
              <a:rPr lang="pt-BR" dirty="0" smtClean="0"/>
              <a:t>existente e o projetado, em </a:t>
            </a:r>
            <a:r>
              <a:rPr lang="pt-BR" dirty="0"/>
              <a:t>termos de vazão</a:t>
            </a:r>
            <a:r>
              <a:rPr lang="pt-BR" b="1" dirty="0"/>
              <a:t>, tem </a:t>
            </a:r>
            <a:endParaRPr lang="pt-BR" b="1" dirty="0" smtClean="0"/>
          </a:p>
          <a:p>
            <a:r>
              <a:rPr lang="pt-BR" b="1" dirty="0" smtClean="0"/>
              <a:t>condições </a:t>
            </a:r>
            <a:r>
              <a:rPr lang="pt-BR" b="1" dirty="0"/>
              <a:t>de atender a demanda </a:t>
            </a:r>
            <a:r>
              <a:rPr lang="pt-BR" dirty="0"/>
              <a:t>até o fim do período de </a:t>
            </a:r>
            <a:r>
              <a:rPr lang="pt-BR" dirty="0" smtClean="0"/>
              <a:t>planejamento </a:t>
            </a:r>
            <a:r>
              <a:rPr lang="pt-BR" dirty="0"/>
              <a:t>do </a:t>
            </a:r>
            <a:r>
              <a:rPr lang="pt-BR" dirty="0" smtClean="0"/>
              <a:t>PMSB</a:t>
            </a:r>
          </a:p>
          <a:p>
            <a:endParaRPr lang="pt-BR" dirty="0" smtClean="0"/>
          </a:p>
        </p:txBody>
      </p:sp>
    </p:spTree>
    <p:extLst>
      <p:ext uri="{BB962C8B-B14F-4D97-AF65-F5344CB8AC3E}">
        <p14:creationId xmlns:p14="http://schemas.microsoft.com/office/powerpoint/2010/main" val="3024949347"/>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762000" y="1946209"/>
            <a:ext cx="2057400" cy="2057400"/>
          </a:xfrm>
          <a:prstGeom prst="ellipse">
            <a:avLst/>
          </a:prstGeom>
          <a:solidFill>
            <a:schemeClr val="accent2"/>
          </a:soli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sp>
        <p:nvSpPr>
          <p:cNvPr id="8" name="Oval 7"/>
          <p:cNvSpPr/>
          <p:nvPr/>
        </p:nvSpPr>
        <p:spPr>
          <a:xfrm>
            <a:off x="978961" y="23272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sp>
        <p:nvSpPr>
          <p:cNvPr id="9" name="Title 8"/>
          <p:cNvSpPr>
            <a:spLocks noGrp="1"/>
          </p:cNvSpPr>
          <p:nvPr>
            <p:ph type="title"/>
          </p:nvPr>
        </p:nvSpPr>
        <p:spPr>
          <a:xfrm>
            <a:off x="2819400" y="1186278"/>
            <a:ext cx="6019800" cy="716566"/>
          </a:xfrm>
        </p:spPr>
        <p:txBody>
          <a:bodyPr>
            <a:noAutofit/>
          </a:bodyPr>
          <a:lstStyle/>
          <a:p>
            <a:pPr lvl="0" algn="just">
              <a:spcBef>
                <a:spcPts val="0"/>
              </a:spcBef>
            </a:pPr>
            <a:r>
              <a:rPr lang="pt-BR" sz="2000" cap="none" dirty="0" smtClean="0">
                <a:ea typeface="+mn-ea"/>
                <a:cs typeface="+mn-cs"/>
              </a:rPr>
              <a:t>Sistema de Drenagem e Manejo de águas pluviais.</a:t>
            </a:r>
            <a:r>
              <a:rPr lang="pt-BR" sz="2000" cap="none" dirty="0" smtClean="0">
                <a:solidFill>
                  <a:prstClr val="black">
                    <a:lumMod val="85000"/>
                    <a:lumOff val="15000"/>
                  </a:prstClr>
                </a:solidFill>
                <a:ea typeface="+mn-ea"/>
                <a:cs typeface="+mn-cs"/>
              </a:rPr>
              <a:t/>
            </a:r>
            <a:br>
              <a:rPr lang="pt-BR" sz="2000" cap="none" dirty="0" smtClean="0">
                <a:solidFill>
                  <a:prstClr val="black">
                    <a:lumMod val="85000"/>
                    <a:lumOff val="15000"/>
                  </a:prstClr>
                </a:solidFill>
                <a:ea typeface="+mn-ea"/>
                <a:cs typeface="+mn-cs"/>
              </a:rPr>
            </a:br>
            <a:endParaRPr lang="pt-BR" sz="2000" b="0" cap="none" dirty="0">
              <a:solidFill>
                <a:prstClr val="black">
                  <a:lumMod val="50000"/>
                  <a:lumOff val="50000"/>
                </a:prstClr>
              </a:solidFill>
              <a:ea typeface="+mn-ea"/>
              <a:cs typeface="+mn-cs"/>
            </a:endParaRPr>
          </a:p>
        </p:txBody>
      </p:sp>
      <p:sp>
        <p:nvSpPr>
          <p:cNvPr id="10" name="Text Placeholder 9"/>
          <p:cNvSpPr>
            <a:spLocks noGrp="1"/>
          </p:cNvSpPr>
          <p:nvPr>
            <p:ph type="body" idx="1"/>
          </p:nvPr>
        </p:nvSpPr>
        <p:spPr/>
        <p:txBody>
          <a:bodyPr/>
          <a:lstStyle/>
          <a:p>
            <a:pPr lvl="0">
              <a:spcBef>
                <a:spcPts val="0"/>
              </a:spcBef>
            </a:pPr>
            <a:r>
              <a:rPr lang="pt-BR" sz="1700" b="1" dirty="0" smtClean="0">
                <a:solidFill>
                  <a:prstClr val="black">
                    <a:lumMod val="75000"/>
                    <a:lumOff val="25000"/>
                  </a:prstClr>
                </a:solidFill>
              </a:rPr>
              <a:t>Caracterização e metodologia</a:t>
            </a:r>
            <a:endParaRPr lang="pt-BR" sz="1700" b="1" dirty="0">
              <a:solidFill>
                <a:prstClr val="black">
                  <a:lumMod val="75000"/>
                  <a:lumOff val="25000"/>
                </a:prstClr>
              </a:solidFill>
            </a:endParaRPr>
          </a:p>
        </p:txBody>
      </p:sp>
      <p:sp>
        <p:nvSpPr>
          <p:cNvPr id="2" name="CaixaDeTexto 1"/>
          <p:cNvSpPr txBox="1"/>
          <p:nvPr/>
        </p:nvSpPr>
        <p:spPr>
          <a:xfrm>
            <a:off x="3347864" y="2345286"/>
            <a:ext cx="5117011" cy="1754326"/>
          </a:xfrm>
          <a:prstGeom prst="rect">
            <a:avLst/>
          </a:prstGeom>
          <a:noFill/>
        </p:spPr>
        <p:txBody>
          <a:bodyPr wrap="square" rtlCol="0">
            <a:spAutoFit/>
          </a:bodyPr>
          <a:lstStyle/>
          <a:p>
            <a:pPr marL="285750" indent="-285750">
              <a:buFontTx/>
              <a:buChar char="-"/>
            </a:pPr>
            <a:r>
              <a:rPr lang="pt-BR" dirty="0" smtClean="0"/>
              <a:t>Caracterização: </a:t>
            </a:r>
            <a:r>
              <a:rPr lang="pt-BR" dirty="0"/>
              <a:t>P</a:t>
            </a:r>
            <a:r>
              <a:rPr lang="pt-BR" dirty="0" smtClean="0"/>
              <a:t>ico </a:t>
            </a:r>
            <a:r>
              <a:rPr lang="pt-BR" dirty="0"/>
              <a:t>dos deflúvios associado a uma precipitação crítica </a:t>
            </a:r>
            <a:endParaRPr lang="pt-BR" dirty="0" smtClean="0"/>
          </a:p>
          <a:p>
            <a:pPr marL="285750" indent="-285750">
              <a:buFontTx/>
              <a:buChar char="-"/>
            </a:pPr>
            <a:r>
              <a:rPr lang="pt-BR" dirty="0" smtClean="0"/>
              <a:t>Cadastro </a:t>
            </a:r>
            <a:r>
              <a:rPr lang="pt-BR" dirty="0"/>
              <a:t>técnico das principais interferências da rede de </a:t>
            </a:r>
            <a:r>
              <a:rPr lang="pt-BR" dirty="0" smtClean="0"/>
              <a:t>drenagem</a:t>
            </a:r>
            <a:endParaRPr lang="pt-BR" dirty="0"/>
          </a:p>
          <a:p>
            <a:pPr marL="285750" indent="-285750">
              <a:buFontTx/>
              <a:buChar char="-"/>
            </a:pPr>
            <a:r>
              <a:rPr lang="pt-BR" dirty="0" smtClean="0"/>
              <a:t>Identificação de Bacias e  sub-bacias, ( vertentes principais)</a:t>
            </a:r>
            <a:endParaRPr lang="pt-BR" dirty="0"/>
          </a:p>
        </p:txBody>
      </p:sp>
      <p:sp>
        <p:nvSpPr>
          <p:cNvPr id="17" name="TextBox 16"/>
          <p:cNvSpPr txBox="1"/>
          <p:nvPr/>
        </p:nvSpPr>
        <p:spPr>
          <a:xfrm>
            <a:off x="998964" y="2579868"/>
            <a:ext cx="1583472" cy="707886"/>
          </a:xfrm>
          <a:prstGeom prst="rect">
            <a:avLst/>
          </a:prstGeom>
          <a:noFill/>
        </p:spPr>
        <p:txBody>
          <a:bodyPr wrap="square" rtlCol="0">
            <a:spAutoFit/>
          </a:bodyPr>
          <a:lstStyle/>
          <a:p>
            <a:pPr algn="ctr"/>
            <a:r>
              <a:rPr lang="pt-BR" sz="2000" b="1" dirty="0" smtClean="0">
                <a:solidFill>
                  <a:schemeClr val="bg1">
                    <a:alpha val="40000"/>
                  </a:schemeClr>
                </a:solidFill>
                <a:cs typeface="Arial" pitchFamily="34" charset="0"/>
              </a:rPr>
              <a:t>Sistema de Drenagem</a:t>
            </a:r>
            <a:endParaRPr lang="pt-BR" sz="2000" b="1" dirty="0">
              <a:solidFill>
                <a:schemeClr val="bg1">
                  <a:alpha val="40000"/>
                </a:schemeClr>
              </a:solidFill>
              <a:cs typeface="Arial" pitchFamily="34" charset="0"/>
            </a:endParaRPr>
          </a:p>
        </p:txBody>
      </p:sp>
    </p:spTree>
    <p:extLst>
      <p:ext uri="{BB962C8B-B14F-4D97-AF65-F5344CB8AC3E}">
        <p14:creationId xmlns:p14="http://schemas.microsoft.com/office/powerpoint/2010/main" val="107120024"/>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fade">
                                      <p:cBhvr>
                                        <p:cTn id="23" dur="500"/>
                                        <p:tgtEl>
                                          <p:spTgt spid="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0">
              <a:spcBef>
                <a:spcPts val="0"/>
              </a:spcBef>
            </a:pPr>
            <a:r>
              <a:rPr lang="pt-BR" sz="2800" b="1" dirty="0" smtClean="0">
                <a:solidFill>
                  <a:prstClr val="black">
                    <a:lumMod val="85000"/>
                    <a:lumOff val="15000"/>
                  </a:prstClr>
                </a:solidFill>
                <a:latin typeface="+mn-lt"/>
                <a:ea typeface="+mn-ea"/>
                <a:cs typeface="+mn-cs"/>
              </a:rPr>
              <a:t>Cenários Atual e Futuro – Sistema de Drenagem </a:t>
            </a:r>
            <a:endParaRPr lang="pt-BR" dirty="0">
              <a:latin typeface="+mn-lt"/>
            </a:endParaRPr>
          </a:p>
        </p:txBody>
      </p:sp>
      <p:sp>
        <p:nvSpPr>
          <p:cNvPr id="2" name="CaixaDeTexto 1"/>
          <p:cNvSpPr txBox="1"/>
          <p:nvPr/>
        </p:nvSpPr>
        <p:spPr>
          <a:xfrm>
            <a:off x="168851" y="980728"/>
            <a:ext cx="7872604" cy="1384995"/>
          </a:xfrm>
          <a:prstGeom prst="rect">
            <a:avLst/>
          </a:prstGeom>
          <a:noFill/>
        </p:spPr>
        <p:txBody>
          <a:bodyPr wrap="none" rtlCol="0">
            <a:spAutoFit/>
          </a:bodyPr>
          <a:lstStyle/>
          <a:p>
            <a:r>
              <a:rPr lang="pt-BR" dirty="0" smtClean="0"/>
              <a:t>Embasamento: </a:t>
            </a:r>
            <a:r>
              <a:rPr lang="pt-BR" b="1" dirty="0"/>
              <a:t>Plano </a:t>
            </a:r>
            <a:r>
              <a:rPr lang="pt-BR" b="1" dirty="0" smtClean="0"/>
              <a:t>Diretor</a:t>
            </a:r>
            <a:endParaRPr lang="pt-BR" dirty="0"/>
          </a:p>
          <a:p>
            <a:r>
              <a:rPr lang="pt-BR" b="1" dirty="0" smtClean="0"/>
              <a:t>Utilizou-se parâmetros</a:t>
            </a:r>
            <a:r>
              <a:rPr lang="pt-BR" dirty="0" smtClean="0"/>
              <a:t>: </a:t>
            </a:r>
            <a:r>
              <a:rPr lang="pt-BR" sz="1600" dirty="0" smtClean="0"/>
              <a:t>Índice </a:t>
            </a:r>
            <a:r>
              <a:rPr lang="pt-BR" sz="1600" dirty="0"/>
              <a:t>de ocupação (IO</a:t>
            </a:r>
            <a:r>
              <a:rPr lang="pt-BR" sz="1600" dirty="0" smtClean="0"/>
              <a:t>); Índice </a:t>
            </a:r>
            <a:r>
              <a:rPr lang="pt-BR" sz="1600" dirty="0"/>
              <a:t>de Permeabilidade (IP</a:t>
            </a:r>
            <a:r>
              <a:rPr lang="pt-BR" sz="1600" dirty="0" smtClean="0"/>
              <a:t>); Índice </a:t>
            </a:r>
            <a:r>
              <a:rPr lang="pt-BR" sz="1600" dirty="0"/>
              <a:t>de </a:t>
            </a:r>
            <a:endParaRPr lang="pt-BR" sz="1600" dirty="0" smtClean="0"/>
          </a:p>
          <a:p>
            <a:r>
              <a:rPr lang="pt-BR" sz="1600" dirty="0" smtClean="0"/>
              <a:t>cobertura </a:t>
            </a:r>
            <a:r>
              <a:rPr lang="pt-BR" sz="1600" dirty="0"/>
              <a:t>vegetal (ICV</a:t>
            </a:r>
            <a:r>
              <a:rPr lang="pt-BR" sz="1600" dirty="0" smtClean="0"/>
              <a:t>).</a:t>
            </a:r>
          </a:p>
          <a:p>
            <a:r>
              <a:rPr lang="pt-BR" sz="1600" b="1" dirty="0" smtClean="0"/>
              <a:t>Cálculo </a:t>
            </a:r>
            <a:r>
              <a:rPr lang="pt-BR" sz="1600" b="1" dirty="0"/>
              <a:t>das vazões </a:t>
            </a:r>
            <a:r>
              <a:rPr lang="pt-BR" sz="1600" b="1" dirty="0" smtClean="0"/>
              <a:t>máximas</a:t>
            </a:r>
            <a:endParaRPr lang="pt-BR" sz="1200" dirty="0"/>
          </a:p>
          <a:p>
            <a:pPr marL="0" lvl="3"/>
            <a:r>
              <a:rPr lang="pt-BR" sz="1600" dirty="0" smtClean="0"/>
              <a:t>Determinação </a:t>
            </a:r>
            <a:r>
              <a:rPr lang="pt-BR" sz="1600" dirty="0"/>
              <a:t>das vazões </a:t>
            </a:r>
            <a:r>
              <a:rPr lang="pt-BR" sz="1600" dirty="0" smtClean="0"/>
              <a:t>por </a:t>
            </a:r>
            <a:r>
              <a:rPr lang="pt-BR" sz="1600" dirty="0"/>
              <a:t>bacia e </a:t>
            </a:r>
            <a:r>
              <a:rPr lang="pt-BR" sz="1600" dirty="0" err="1"/>
              <a:t>sub-bacia</a:t>
            </a:r>
            <a:r>
              <a:rPr lang="pt-BR" sz="1600" dirty="0"/>
              <a:t> </a:t>
            </a:r>
          </a:p>
        </p:txBody>
      </p:sp>
      <p:sp>
        <p:nvSpPr>
          <p:cNvPr id="5" name="CaixaDeTexto 4"/>
          <p:cNvSpPr txBox="1"/>
          <p:nvPr/>
        </p:nvSpPr>
        <p:spPr>
          <a:xfrm>
            <a:off x="323528" y="3645024"/>
            <a:ext cx="3428887" cy="369332"/>
          </a:xfrm>
          <a:prstGeom prst="rect">
            <a:avLst/>
          </a:prstGeom>
          <a:noFill/>
        </p:spPr>
        <p:txBody>
          <a:bodyPr wrap="none" rtlCol="0">
            <a:spAutoFit/>
          </a:bodyPr>
          <a:lstStyle/>
          <a:p>
            <a:r>
              <a:rPr lang="pt-BR" dirty="0"/>
              <a:t>M</a:t>
            </a:r>
            <a:r>
              <a:rPr lang="pt-BR" dirty="0" smtClean="0"/>
              <a:t>odelagem </a:t>
            </a:r>
            <a:r>
              <a:rPr lang="pt-BR" dirty="0"/>
              <a:t>da rede </a:t>
            </a:r>
            <a:r>
              <a:rPr lang="pt-BR" dirty="0" smtClean="0"/>
              <a:t>de drenagem</a:t>
            </a:r>
          </a:p>
        </p:txBody>
      </p:sp>
      <p:sp>
        <p:nvSpPr>
          <p:cNvPr id="6" name="Chave esquerda 5"/>
          <p:cNvSpPr/>
          <p:nvPr/>
        </p:nvSpPr>
        <p:spPr>
          <a:xfrm>
            <a:off x="3275856" y="3227497"/>
            <a:ext cx="720080" cy="1857687"/>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7" name="CaixaDeTexto 6"/>
          <p:cNvSpPr txBox="1"/>
          <p:nvPr/>
        </p:nvSpPr>
        <p:spPr>
          <a:xfrm>
            <a:off x="4283968" y="3645024"/>
            <a:ext cx="4464748" cy="923330"/>
          </a:xfrm>
          <a:prstGeom prst="rect">
            <a:avLst/>
          </a:prstGeom>
          <a:noFill/>
        </p:spPr>
        <p:txBody>
          <a:bodyPr wrap="none" rtlCol="0">
            <a:spAutoFit/>
          </a:bodyPr>
          <a:lstStyle/>
          <a:p>
            <a:r>
              <a:rPr lang="pt-BR" dirty="0"/>
              <a:t>vazões foram calculadas </a:t>
            </a:r>
            <a:r>
              <a:rPr lang="pt-BR" dirty="0" smtClean="0"/>
              <a:t>de modo a encontrar</a:t>
            </a:r>
          </a:p>
          <a:p>
            <a:r>
              <a:rPr lang="pt-BR" dirty="0" smtClean="0"/>
              <a:t>um evento </a:t>
            </a:r>
            <a:r>
              <a:rPr lang="pt-BR" dirty="0"/>
              <a:t>chuvoso crítico </a:t>
            </a:r>
          </a:p>
          <a:p>
            <a:endParaRPr lang="pt-BR" dirty="0"/>
          </a:p>
        </p:txBody>
      </p:sp>
      <p:sp>
        <p:nvSpPr>
          <p:cNvPr id="8" name="CaixaDeTexto 7"/>
          <p:cNvSpPr txBox="1"/>
          <p:nvPr/>
        </p:nvSpPr>
        <p:spPr>
          <a:xfrm>
            <a:off x="611560" y="5621742"/>
            <a:ext cx="8137156" cy="646331"/>
          </a:xfrm>
          <a:prstGeom prst="rect">
            <a:avLst/>
          </a:prstGeom>
          <a:noFill/>
        </p:spPr>
        <p:txBody>
          <a:bodyPr wrap="square" rtlCol="0">
            <a:spAutoFit/>
          </a:bodyPr>
          <a:lstStyle/>
          <a:p>
            <a:endParaRPr lang="pt-BR" dirty="0"/>
          </a:p>
          <a:p>
            <a:endParaRPr lang="pt-BR" dirty="0"/>
          </a:p>
        </p:txBody>
      </p:sp>
    </p:spTree>
    <p:extLst>
      <p:ext uri="{BB962C8B-B14F-4D97-AF65-F5344CB8AC3E}">
        <p14:creationId xmlns:p14="http://schemas.microsoft.com/office/powerpoint/2010/main" val="3245035975"/>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fade">
                                      <p:cBhvr>
                                        <p:cTn id="28" dur="5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fade">
                                      <p:cBhvr>
                                        <p:cTn id="38" dur="500"/>
                                        <p:tgtEl>
                                          <p:spTgt spid="7">
                                            <p:txEl>
                                              <p:pRg st="0" end="0"/>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animEffect transition="in" filter="fade">
                                      <p:cBhvr>
                                        <p:cTn id="41" dur="500"/>
                                        <p:tgtEl>
                                          <p:spTgt spid="7">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nodePh="1">
                                  <p:stCondLst>
                                    <p:cond delay="0"/>
                                  </p:stCondLst>
                                  <p:endCondLst>
                                    <p:cond evt="begin" delay="0">
                                      <p:tn val="44"/>
                                    </p:cond>
                                  </p:end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683568" y="1844824"/>
            <a:ext cx="2160240" cy="2160240"/>
          </a:xfrm>
          <a:prstGeom prst="ellipse">
            <a:avLst/>
          </a:prstGeom>
          <a:solidFill>
            <a:srgbClr val="FFFF00"/>
          </a:soli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sp>
        <p:nvSpPr>
          <p:cNvPr id="9" name="Title 8"/>
          <p:cNvSpPr>
            <a:spLocks noGrp="1"/>
          </p:cNvSpPr>
          <p:nvPr>
            <p:ph type="title"/>
          </p:nvPr>
        </p:nvSpPr>
        <p:spPr>
          <a:xfrm>
            <a:off x="2819400" y="1186278"/>
            <a:ext cx="6019800" cy="716566"/>
          </a:xfrm>
        </p:spPr>
        <p:txBody>
          <a:bodyPr>
            <a:noAutofit/>
          </a:bodyPr>
          <a:lstStyle/>
          <a:p>
            <a:pPr lvl="0" algn="just">
              <a:spcBef>
                <a:spcPts val="0"/>
              </a:spcBef>
            </a:pPr>
            <a:r>
              <a:rPr lang="pt-BR" sz="2000" cap="none" dirty="0" smtClean="0">
                <a:ea typeface="+mn-ea"/>
                <a:cs typeface="+mn-cs"/>
              </a:rPr>
              <a:t>Manejo dos Resíduos Sólidos e Serviços </a:t>
            </a:r>
            <a:r>
              <a:rPr lang="pt-BR" sz="2000" cap="none" dirty="0">
                <a:ea typeface="+mn-ea"/>
                <a:cs typeface="+mn-cs"/>
              </a:rPr>
              <a:t>de Limpeza Urbana </a:t>
            </a:r>
            <a:endParaRPr lang="pt-BR" sz="2000" b="0" cap="none" dirty="0">
              <a:solidFill>
                <a:prstClr val="black">
                  <a:lumMod val="50000"/>
                  <a:lumOff val="50000"/>
                </a:prstClr>
              </a:solidFill>
              <a:ea typeface="+mn-ea"/>
              <a:cs typeface="+mn-cs"/>
            </a:endParaRPr>
          </a:p>
        </p:txBody>
      </p:sp>
      <p:sp>
        <p:nvSpPr>
          <p:cNvPr id="10" name="Text Placeholder 9"/>
          <p:cNvSpPr>
            <a:spLocks noGrp="1"/>
          </p:cNvSpPr>
          <p:nvPr>
            <p:ph type="body" idx="1"/>
          </p:nvPr>
        </p:nvSpPr>
        <p:spPr/>
        <p:txBody>
          <a:bodyPr/>
          <a:lstStyle/>
          <a:p>
            <a:pPr lvl="0">
              <a:spcBef>
                <a:spcPts val="0"/>
              </a:spcBef>
            </a:pPr>
            <a:r>
              <a:rPr lang="pt-BR" sz="1700" b="1" dirty="0" smtClean="0">
                <a:solidFill>
                  <a:prstClr val="black">
                    <a:lumMod val="75000"/>
                    <a:lumOff val="25000"/>
                  </a:prstClr>
                </a:solidFill>
              </a:rPr>
              <a:t>Caracterização e metodologia</a:t>
            </a:r>
            <a:endParaRPr lang="pt-BR" sz="1700" b="1" dirty="0">
              <a:solidFill>
                <a:prstClr val="black">
                  <a:lumMod val="75000"/>
                  <a:lumOff val="25000"/>
                </a:prstClr>
              </a:solidFill>
            </a:endParaRPr>
          </a:p>
        </p:txBody>
      </p:sp>
      <p:sp>
        <p:nvSpPr>
          <p:cNvPr id="2" name="CaixaDeTexto 1"/>
          <p:cNvSpPr txBox="1"/>
          <p:nvPr/>
        </p:nvSpPr>
        <p:spPr>
          <a:xfrm>
            <a:off x="3347864" y="2250738"/>
            <a:ext cx="5117011" cy="1754326"/>
          </a:xfrm>
          <a:prstGeom prst="rect">
            <a:avLst/>
          </a:prstGeom>
          <a:noFill/>
        </p:spPr>
        <p:txBody>
          <a:bodyPr wrap="square" rtlCol="0">
            <a:spAutoFit/>
          </a:bodyPr>
          <a:lstStyle/>
          <a:p>
            <a:pPr marL="285750" indent="-285750">
              <a:buFontTx/>
              <a:buChar char="-"/>
            </a:pPr>
            <a:r>
              <a:rPr lang="pt-BR" dirty="0"/>
              <a:t>Serviços de Limpeza </a:t>
            </a:r>
            <a:r>
              <a:rPr lang="pt-BR" dirty="0" smtClean="0"/>
              <a:t>Urbana - </a:t>
            </a:r>
            <a:r>
              <a:rPr lang="pt-BR" dirty="0"/>
              <a:t>responsabilidade do Município </a:t>
            </a:r>
            <a:r>
              <a:rPr lang="pt-BR" dirty="0" smtClean="0"/>
              <a:t>(Lei </a:t>
            </a:r>
            <a:r>
              <a:rPr lang="pt-BR" dirty="0"/>
              <a:t>Federal nº </a:t>
            </a:r>
            <a:r>
              <a:rPr lang="pt-BR" dirty="0" smtClean="0"/>
              <a:t>11.445/2007 )</a:t>
            </a:r>
          </a:p>
          <a:p>
            <a:pPr marL="285750" indent="-285750">
              <a:buFontTx/>
              <a:buChar char="-"/>
            </a:pPr>
            <a:endParaRPr lang="pt-BR" dirty="0" smtClean="0"/>
          </a:p>
          <a:p>
            <a:pPr marL="285750" indent="-285750">
              <a:buFontTx/>
              <a:buChar char="-"/>
            </a:pPr>
            <a:r>
              <a:rPr lang="pt-BR" dirty="0" smtClean="0"/>
              <a:t>Lei </a:t>
            </a:r>
            <a:r>
              <a:rPr lang="pt-BR" dirty="0"/>
              <a:t>no </a:t>
            </a:r>
            <a:r>
              <a:rPr lang="pt-BR" dirty="0" smtClean="0"/>
              <a:t>12.305/ 2010</a:t>
            </a:r>
          </a:p>
          <a:p>
            <a:pPr marL="285750" indent="-285750">
              <a:buFontTx/>
              <a:buChar char="-"/>
            </a:pPr>
            <a:endParaRPr lang="pt-BR" dirty="0"/>
          </a:p>
          <a:p>
            <a:pPr marL="285750" indent="-285750">
              <a:buFontTx/>
              <a:buChar char="-"/>
            </a:pPr>
            <a:r>
              <a:rPr lang="pt-BR" dirty="0" smtClean="0"/>
              <a:t>Diagnóstico: Quanto à </a:t>
            </a:r>
            <a:r>
              <a:rPr lang="pt-BR" dirty="0"/>
              <a:t>sua origem</a:t>
            </a:r>
          </a:p>
        </p:txBody>
      </p:sp>
      <p:sp>
        <p:nvSpPr>
          <p:cNvPr id="3" name="CaixaDeTexto 2"/>
          <p:cNvSpPr txBox="1"/>
          <p:nvPr/>
        </p:nvSpPr>
        <p:spPr>
          <a:xfrm>
            <a:off x="611560" y="2694111"/>
            <a:ext cx="2310569" cy="461665"/>
          </a:xfrm>
          <a:prstGeom prst="rect">
            <a:avLst/>
          </a:prstGeom>
          <a:noFill/>
        </p:spPr>
        <p:txBody>
          <a:bodyPr wrap="none" rtlCol="0">
            <a:spAutoFit/>
          </a:bodyPr>
          <a:lstStyle/>
          <a:p>
            <a:pPr algn="ctr"/>
            <a:r>
              <a:rPr lang="pt-BR" sz="2400" b="1" dirty="0" smtClean="0">
                <a:solidFill>
                  <a:schemeClr val="bg1"/>
                </a:solidFill>
              </a:rPr>
              <a:t>Resíduos Sólidos</a:t>
            </a:r>
            <a:endParaRPr lang="pt-BR" sz="2400" b="1" dirty="0">
              <a:solidFill>
                <a:schemeClr val="bg1"/>
              </a:solidFill>
            </a:endParaRPr>
          </a:p>
        </p:txBody>
      </p:sp>
      <p:pic>
        <p:nvPicPr>
          <p:cNvPr id="3074" name="Picture 2" descr="http://www.portalmariana.org/wp-content/uploads/2012/09/plano-de-gerenciamento-de-residuos-solidos-e-atualizado-em-mariana.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6832942" y="2907327"/>
            <a:ext cx="2291024" cy="2194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391707"/>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repeatCount="indefinite"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fade">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0">
              <a:spcBef>
                <a:spcPts val="0"/>
              </a:spcBef>
            </a:pPr>
            <a:r>
              <a:rPr lang="pt-BR" sz="2800" b="1" dirty="0" smtClean="0">
                <a:solidFill>
                  <a:prstClr val="black">
                    <a:lumMod val="85000"/>
                    <a:lumOff val="15000"/>
                  </a:prstClr>
                </a:solidFill>
                <a:latin typeface="+mn-lt"/>
                <a:ea typeface="+mn-ea"/>
                <a:cs typeface="+mn-cs"/>
              </a:rPr>
              <a:t>Resíduos Sólidos Domiciliares</a:t>
            </a:r>
            <a:endParaRPr lang="pt-BR" dirty="0">
              <a:latin typeface="+mn-lt"/>
            </a:endParaRPr>
          </a:p>
        </p:txBody>
      </p:sp>
      <p:graphicFrame>
        <p:nvGraphicFramePr>
          <p:cNvPr id="5" name="Tabela 4"/>
          <p:cNvGraphicFramePr>
            <a:graphicFrameLocks noGrp="1"/>
          </p:cNvGraphicFramePr>
          <p:nvPr>
            <p:extLst>
              <p:ext uri="{D42A27DB-BD31-4B8C-83A1-F6EECF244321}">
                <p14:modId xmlns:p14="http://schemas.microsoft.com/office/powerpoint/2010/main" val="3722013118"/>
              </p:ext>
            </p:extLst>
          </p:nvPr>
        </p:nvGraphicFramePr>
        <p:xfrm>
          <a:off x="683568" y="908720"/>
          <a:ext cx="7776864" cy="5123688"/>
        </p:xfrm>
        <a:graphic>
          <a:graphicData uri="http://schemas.openxmlformats.org/drawingml/2006/table">
            <a:tbl>
              <a:tblPr>
                <a:tableStyleId>{638B1855-1B75-4FBE-930C-398BA8C253C6}</a:tableStyleId>
              </a:tblPr>
              <a:tblGrid>
                <a:gridCol w="2256407"/>
                <a:gridCol w="5520457"/>
              </a:tblGrid>
              <a:tr h="290339">
                <a:tc>
                  <a:txBody>
                    <a:bodyPr/>
                    <a:lstStyle/>
                    <a:p>
                      <a:pPr>
                        <a:lnSpc>
                          <a:spcPct val="115000"/>
                        </a:lnSpc>
                        <a:spcAft>
                          <a:spcPts val="0"/>
                        </a:spcAft>
                      </a:pPr>
                      <a:r>
                        <a:rPr lang="pt-BR" sz="1600" dirty="0">
                          <a:effectLst/>
                        </a:rPr>
                        <a:t>RESPONSÁVEL PELA GESTÃO E GERENCIAMENTO</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pt-BR" sz="1600" dirty="0" smtClean="0">
                          <a:effectLst/>
                          <a:latin typeface="+mn-lt"/>
                          <a:ea typeface="+mn-ea"/>
                        </a:rPr>
                        <a:t>  </a:t>
                      </a:r>
                      <a:r>
                        <a:rPr lang="pt-BR" sz="1600" dirty="0" smtClean="0">
                          <a:effectLst/>
                          <a:latin typeface="+mn-lt"/>
                          <a:ea typeface="+mn-ea"/>
                        </a:rPr>
                        <a:t>SECRETARIA</a:t>
                      </a:r>
                      <a:r>
                        <a:rPr lang="pt-BR" sz="1600" baseline="0" dirty="0" smtClean="0">
                          <a:effectLst/>
                          <a:latin typeface="+mn-lt"/>
                          <a:ea typeface="+mn-ea"/>
                        </a:rPr>
                        <a:t> MUNIIPAL DE OBRAS E SERVIÇOS PÚBLICOS</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86324">
                <a:tc>
                  <a:txBody>
                    <a:bodyPr/>
                    <a:lstStyle/>
                    <a:p>
                      <a:pPr>
                        <a:lnSpc>
                          <a:spcPct val="115000"/>
                        </a:lnSpc>
                        <a:spcAft>
                          <a:spcPts val="0"/>
                        </a:spcAft>
                      </a:pPr>
                      <a:r>
                        <a:rPr lang="pt-BR" sz="1600" dirty="0">
                          <a:effectLst/>
                        </a:rPr>
                        <a:t>ORIGEM </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pt-BR" sz="1600">
                          <a:effectLst/>
                        </a:rPr>
                        <a:t>ORIGINÁRIOS DE ATIVIDADES DOMÉSTICAS EM RESIDÊNCIAS URBANAS E ESTABELECIMENTOS COMERCIAIS PEQUENOS E MÉDIOS (LANCHONETES, BARES)</a:t>
                      </a:r>
                      <a:endParaRPr lang="pt-BR" sz="140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3163">
                <a:tc>
                  <a:txBody>
                    <a:bodyPr/>
                    <a:lstStyle/>
                    <a:p>
                      <a:pPr>
                        <a:lnSpc>
                          <a:spcPct val="115000"/>
                        </a:lnSpc>
                        <a:spcAft>
                          <a:spcPts val="0"/>
                        </a:spcAft>
                      </a:pPr>
                      <a:r>
                        <a:rPr lang="pt-BR" sz="1600">
                          <a:effectLst/>
                        </a:rPr>
                        <a:t>QUANTIDADE COLETADA</a:t>
                      </a:r>
                      <a:endParaRPr lang="pt-BR" sz="140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pt-BR" sz="1600" dirty="0" smtClean="0">
                          <a:effectLst/>
                        </a:rPr>
                        <a:t>60 </a:t>
                      </a:r>
                      <a:r>
                        <a:rPr lang="pt-BR" sz="1600" dirty="0">
                          <a:effectLst/>
                        </a:rPr>
                        <a:t>toneladas/dia (</a:t>
                      </a:r>
                      <a:r>
                        <a:rPr lang="pt-BR" sz="1600" dirty="0" smtClean="0">
                          <a:effectLst/>
                        </a:rPr>
                        <a:t>2013)</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96582">
                <a:tc>
                  <a:txBody>
                    <a:bodyPr/>
                    <a:lstStyle/>
                    <a:p>
                      <a:pPr>
                        <a:lnSpc>
                          <a:spcPct val="115000"/>
                        </a:lnSpc>
                        <a:spcAft>
                          <a:spcPts val="0"/>
                        </a:spcAft>
                      </a:pPr>
                      <a:r>
                        <a:rPr lang="pt-BR" sz="1600">
                          <a:effectLst/>
                        </a:rPr>
                        <a:t>ÍNDICE DE GERAÇÃO</a:t>
                      </a:r>
                      <a:endParaRPr lang="pt-BR" sz="140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pt-BR" sz="1600">
                          <a:effectLst/>
                        </a:rPr>
                        <a:t>765 g/hab.dia (2013)</a:t>
                      </a:r>
                      <a:endParaRPr lang="pt-BR" sz="140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6159">
                <a:tc>
                  <a:txBody>
                    <a:bodyPr/>
                    <a:lstStyle/>
                    <a:p>
                      <a:pPr>
                        <a:lnSpc>
                          <a:spcPct val="115000"/>
                        </a:lnSpc>
                        <a:spcAft>
                          <a:spcPts val="0"/>
                        </a:spcAft>
                      </a:pPr>
                      <a:r>
                        <a:rPr lang="pt-BR" sz="1600" dirty="0">
                          <a:effectLst/>
                        </a:rPr>
                        <a:t>TIPO E ABRANGÊNCIA DA COLETA</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15000"/>
                        </a:lnSpc>
                        <a:spcBef>
                          <a:spcPts val="600"/>
                        </a:spcBef>
                        <a:spcAft>
                          <a:spcPts val="0"/>
                        </a:spcAft>
                        <a:buFont typeface="Symbol"/>
                        <a:buChar char=""/>
                      </a:pPr>
                      <a:r>
                        <a:rPr lang="pt-BR" sz="1600">
                          <a:effectLst/>
                          <a:uFill>
                            <a:solidFill>
                              <a:srgbClr val="993300"/>
                            </a:solidFill>
                          </a:uFill>
                        </a:rPr>
                        <a:t>TIPO: COLETA PORTA A PORTA</a:t>
                      </a:r>
                    </a:p>
                    <a:p>
                      <a:pPr marL="342900" lvl="0" indent="-342900" algn="just">
                        <a:lnSpc>
                          <a:spcPct val="115000"/>
                        </a:lnSpc>
                        <a:spcBef>
                          <a:spcPts val="600"/>
                        </a:spcBef>
                        <a:spcAft>
                          <a:spcPts val="0"/>
                        </a:spcAft>
                        <a:buFont typeface="Symbol"/>
                        <a:buChar char=""/>
                      </a:pPr>
                      <a:r>
                        <a:rPr lang="pt-BR" sz="1600">
                          <a:effectLst/>
                          <a:uFill>
                            <a:solidFill>
                              <a:srgbClr val="993300"/>
                            </a:solidFill>
                          </a:uFill>
                        </a:rPr>
                        <a:t>ABRANGÊNCIA: 100% ÁREA URBANA | 30% ZONA RURAL</a:t>
                      </a:r>
                      <a:endParaRPr lang="pt-BR" sz="1600">
                        <a:effectLst/>
                        <a:uFill>
                          <a:solidFill>
                            <a:srgbClr val="993300"/>
                          </a:solidFill>
                        </a:uFill>
                        <a:latin typeface="Frutiger LT Std 45 Light"/>
                        <a:ea typeface="Times New Roman"/>
                        <a:cs typeface="Arial"/>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6159">
                <a:tc>
                  <a:txBody>
                    <a:bodyPr/>
                    <a:lstStyle/>
                    <a:p>
                      <a:pPr>
                        <a:lnSpc>
                          <a:spcPct val="115000"/>
                        </a:lnSpc>
                        <a:spcAft>
                          <a:spcPts val="0"/>
                        </a:spcAft>
                      </a:pPr>
                      <a:r>
                        <a:rPr lang="pt-BR" sz="1600">
                          <a:effectLst/>
                        </a:rPr>
                        <a:t>SETORES DE COLETA E FREQUÊNCIA</a:t>
                      </a:r>
                      <a:endParaRPr lang="pt-BR" sz="140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15000"/>
                        </a:lnSpc>
                        <a:spcBef>
                          <a:spcPts val="600"/>
                        </a:spcBef>
                        <a:spcAft>
                          <a:spcPts val="0"/>
                        </a:spcAft>
                        <a:buFont typeface="Symbol"/>
                        <a:buChar char=""/>
                      </a:pPr>
                      <a:r>
                        <a:rPr lang="pt-BR" sz="1600" dirty="0" smtClean="0">
                          <a:effectLst/>
                          <a:uFill>
                            <a:solidFill>
                              <a:srgbClr val="993300"/>
                            </a:solidFill>
                          </a:uFill>
                        </a:rPr>
                        <a:t>Diária</a:t>
                      </a:r>
                      <a:endParaRPr lang="pt-BR" sz="1600" dirty="0">
                        <a:effectLst/>
                        <a:uFill>
                          <a:solidFill>
                            <a:srgbClr val="993300"/>
                          </a:solidFill>
                        </a:uFill>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86324">
                <a:tc>
                  <a:txBody>
                    <a:bodyPr/>
                    <a:lstStyle/>
                    <a:p>
                      <a:pPr>
                        <a:lnSpc>
                          <a:spcPct val="115000"/>
                        </a:lnSpc>
                        <a:spcAft>
                          <a:spcPts val="0"/>
                        </a:spcAft>
                      </a:pPr>
                      <a:r>
                        <a:rPr lang="pt-BR" sz="1600" dirty="0">
                          <a:effectLst/>
                        </a:rPr>
                        <a:t>FORMAS DE DESTINAÇÃO AMBIENTALMENTE ADEQUADA</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pt-BR" sz="1600" baseline="0" dirty="0" smtClean="0">
                          <a:effectLst/>
                        </a:rPr>
                        <a:t>  </a:t>
                      </a:r>
                      <a:r>
                        <a:rPr lang="pt-BR" sz="1600" dirty="0" smtClean="0">
                          <a:effectLst/>
                        </a:rPr>
                        <a:t> </a:t>
                      </a:r>
                      <a:r>
                        <a:rPr lang="pt-BR" sz="1600" dirty="0">
                          <a:effectLst/>
                        </a:rPr>
                        <a:t>DISPOSIÇÃO FINAL EM ATERRO SANITÁRIO LICENCIADO</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86324">
                <a:tc>
                  <a:txBody>
                    <a:bodyPr/>
                    <a:lstStyle/>
                    <a:p>
                      <a:pPr>
                        <a:lnSpc>
                          <a:spcPct val="115000"/>
                        </a:lnSpc>
                        <a:spcAft>
                          <a:spcPts val="0"/>
                        </a:spcAft>
                      </a:pPr>
                      <a:r>
                        <a:rPr lang="pt-BR" sz="1600" dirty="0">
                          <a:effectLst/>
                        </a:rPr>
                        <a:t>TIPO DE DISPOSIÇÃO FINAL AMBIENTALMENTE ADEQUADA</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pt-BR" sz="1600" dirty="0">
                          <a:effectLst/>
                        </a:rPr>
                        <a:t>ATERRO SANITÁRIO </a:t>
                      </a:r>
                      <a:r>
                        <a:rPr lang="pt-BR" sz="1600" dirty="0" smtClean="0">
                          <a:effectLst/>
                        </a:rPr>
                        <a:t>PRIVADO</a:t>
                      </a:r>
                      <a:r>
                        <a:rPr lang="pt-BR" sz="1600" baseline="0" dirty="0" smtClean="0">
                          <a:effectLst/>
                        </a:rPr>
                        <a:t> - SANORTE</a:t>
                      </a:r>
                      <a:endParaRPr lang="pt-BR" sz="1400" dirty="0">
                        <a:effectLst/>
                        <a:latin typeface="Times New Roman"/>
                        <a:ea typeface="Times New Roman"/>
                      </a:endParaRPr>
                    </a:p>
                  </a:txBody>
                  <a:tcPr marL="19739" marR="197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4016606132"/>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custDataLst>
              <p:tags r:id="rId1"/>
            </p:custDataLst>
          </p:nvPr>
        </p:nvSpPr>
        <p:spPr>
          <a:xfrm>
            <a:off x="0" y="1412776"/>
            <a:ext cx="8001000" cy="1870126"/>
          </a:xfrm>
          <a:prstGeom prst="rect">
            <a:avLst/>
          </a:prstGeom>
          <a:noFill/>
        </p:spPr>
        <p:txBody>
          <a:bodyPr wrap="square" rtlCol="0">
            <a:noAutofit/>
          </a:bodyPr>
          <a:lstStyle/>
          <a:p>
            <a:pPr marL="857250" indent="-857250">
              <a:buFont typeface="Wingdings" pitchFamily="2" charset="2"/>
              <a:buChar char="ü"/>
            </a:pPr>
            <a:r>
              <a:rPr lang="pt-BR" dirty="0" smtClean="0">
                <a:solidFill>
                  <a:prstClr val="black">
                    <a:lumMod val="85000"/>
                    <a:lumOff val="15000"/>
                  </a:prstClr>
                </a:solidFill>
              </a:rPr>
              <a:t>Não há programa institucional estruturado</a:t>
            </a:r>
            <a:endParaRPr lang="pt-BR" dirty="0">
              <a:solidFill>
                <a:prstClr val="black">
                  <a:lumMod val="85000"/>
                  <a:lumOff val="15000"/>
                </a:prstClr>
              </a:solidFill>
            </a:endParaRPr>
          </a:p>
        </p:txBody>
      </p:sp>
      <p:grpSp>
        <p:nvGrpSpPr>
          <p:cNvPr id="10" name="Group 9"/>
          <p:cNvGrpSpPr/>
          <p:nvPr/>
        </p:nvGrpSpPr>
        <p:grpSpPr>
          <a:xfrm>
            <a:off x="7676347" y="448160"/>
            <a:ext cx="1286256" cy="1286256"/>
            <a:chOff x="762001" y="1946209"/>
            <a:chExt cx="2057400" cy="2057400"/>
          </a:xfrm>
        </p:grpSpPr>
        <p:sp>
          <p:nvSpPr>
            <p:cNvPr id="8" name="Oval 7"/>
            <p:cNvSpPr/>
            <p:nvPr/>
          </p:nvSpPr>
          <p:spPr>
            <a:xfrm>
              <a:off x="762001" y="1946209"/>
              <a:ext cx="2057400" cy="20574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sp>
          <p:nvSpPr>
            <p:cNvPr id="9" name="Oval 8"/>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grpSp>
      <p:pic>
        <p:nvPicPr>
          <p:cNvPr id="12" name="Picture 11"/>
          <p:cNvPicPr>
            <a:picLocks noChangeAspect="1"/>
          </p:cNvPicPr>
          <p:nvPr/>
        </p:nvPicPr>
        <p:blipFill>
          <a:blip r:embed="rId5" cstate="print"/>
          <a:stretch>
            <a:fillRect/>
          </a:stretch>
        </p:blipFill>
        <p:spPr>
          <a:xfrm>
            <a:off x="7796189" y="600559"/>
            <a:ext cx="1014013" cy="1014013"/>
          </a:xfrm>
          <a:prstGeom prst="rect">
            <a:avLst/>
          </a:prstGeom>
        </p:spPr>
      </p:pic>
      <p:sp>
        <p:nvSpPr>
          <p:cNvPr id="19" name="Title 18"/>
          <p:cNvSpPr>
            <a:spLocks noGrp="1"/>
          </p:cNvSpPr>
          <p:nvPr>
            <p:ph type="title"/>
          </p:nvPr>
        </p:nvSpPr>
        <p:spPr>
          <a:xfrm>
            <a:off x="123430" y="141224"/>
            <a:ext cx="6862393" cy="1143000"/>
          </a:xfrm>
        </p:spPr>
        <p:txBody>
          <a:bodyPr>
            <a:normAutofit/>
          </a:bodyPr>
          <a:lstStyle/>
          <a:p>
            <a:pPr lvl="0">
              <a:spcBef>
                <a:spcPts val="0"/>
              </a:spcBef>
            </a:pPr>
            <a:r>
              <a:rPr lang="pt-BR" dirty="0" smtClean="0"/>
              <a:t>Coleta Seletiva e Reciclagem</a:t>
            </a:r>
            <a:endParaRPr lang="pt-BR" dirty="0"/>
          </a:p>
        </p:txBody>
      </p:sp>
      <p:pic>
        <p:nvPicPr>
          <p:cNvPr id="15" name="Imagem 14"/>
          <p:cNvPicPr/>
          <p:nvPr/>
        </p:nvPicPr>
        <p:blipFill>
          <a:blip r:embed="rId6" cstate="email">
            <a:lum bright="20000" contrast="20000"/>
            <a:extLst>
              <a:ext uri="{28A0092B-C50C-407E-A947-70E740481C1C}">
                <a14:useLocalDpi xmlns:a14="http://schemas.microsoft.com/office/drawing/2010/main" val="0"/>
              </a:ext>
            </a:extLst>
          </a:blip>
          <a:srcRect/>
          <a:stretch>
            <a:fillRect/>
          </a:stretch>
        </p:blipFill>
        <p:spPr bwMode="auto">
          <a:xfrm>
            <a:off x="539552" y="4046041"/>
            <a:ext cx="2571115" cy="1973580"/>
          </a:xfrm>
          <a:prstGeom prst="rect">
            <a:avLst/>
          </a:prstGeom>
          <a:solidFill>
            <a:srgbClr val="FFFFFF"/>
          </a:solidFill>
          <a:ln>
            <a:noFill/>
          </a:ln>
          <a:effectLst/>
        </p:spPr>
      </p:pic>
      <p:pic>
        <p:nvPicPr>
          <p:cNvPr id="18" name="Imagem 17"/>
          <p:cNvPicPr/>
          <p:nvPr/>
        </p:nvPicPr>
        <p:blipFill>
          <a:blip r:embed="rId7" cstate="email">
            <a:lum bright="20000" contrast="20000"/>
            <a:extLst>
              <a:ext uri="{28A0092B-C50C-407E-A947-70E740481C1C}">
                <a14:useLocalDpi xmlns:a14="http://schemas.microsoft.com/office/drawing/2010/main" val="0"/>
              </a:ext>
            </a:extLst>
          </a:blip>
          <a:srcRect/>
          <a:stretch>
            <a:fillRect/>
          </a:stretch>
        </p:blipFill>
        <p:spPr bwMode="auto">
          <a:xfrm>
            <a:off x="5625018" y="4046041"/>
            <a:ext cx="2721610" cy="2069465"/>
          </a:xfrm>
          <a:prstGeom prst="rect">
            <a:avLst/>
          </a:prstGeom>
          <a:solidFill>
            <a:srgbClr val="FFFFFF"/>
          </a:solidFill>
          <a:ln>
            <a:noFill/>
          </a:ln>
          <a:effectLst/>
        </p:spPr>
      </p:pic>
      <p:pic>
        <p:nvPicPr>
          <p:cNvPr id="20" name="Imagem 19"/>
          <p:cNvPicPr/>
          <p:nvPr/>
        </p:nvPicPr>
        <p:blipFill>
          <a:blip r:embed="rId8" cstate="email">
            <a:lum bright="20000" contrast="20000"/>
            <a:extLst>
              <a:ext uri="{28A0092B-C50C-407E-A947-70E740481C1C}">
                <a14:useLocalDpi xmlns:a14="http://schemas.microsoft.com/office/drawing/2010/main" val="0"/>
              </a:ext>
            </a:extLst>
          </a:blip>
          <a:srcRect/>
          <a:stretch>
            <a:fillRect/>
          </a:stretch>
        </p:blipFill>
        <p:spPr bwMode="auto">
          <a:xfrm>
            <a:off x="3420745" y="4046041"/>
            <a:ext cx="1837055" cy="2607945"/>
          </a:xfrm>
          <a:prstGeom prst="rect">
            <a:avLst/>
          </a:prstGeom>
          <a:solidFill>
            <a:srgbClr val="FFFFFF">
              <a:alpha val="0"/>
            </a:srgbClr>
          </a:solidFill>
          <a:ln w="6350">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50000" decel="50000" fill="hold" nodeType="withEffect">
                                  <p:stCondLst>
                                    <p:cond delay="500"/>
                                  </p:stCondLst>
                                  <p:childTnLst>
                                    <p:animRot by="21600000">
                                      <p:cBhvr>
                                        <p:cTn id="6" dur="500" fill="hold"/>
                                        <p:tgtEl>
                                          <p:spTgt spid="12"/>
                                        </p:tgtEl>
                                        <p:attrNameLst>
                                          <p:attrName>r</p:attrName>
                                        </p:attrNameLst>
                                      </p:cBhvr>
                                    </p:animRot>
                                  </p:childTnLst>
                                </p:cTn>
                              </p:par>
                              <p:par>
                                <p:cTn id="7" presetID="10" presetClass="entr" presetSubtype="0" fill="hold" nodeType="withEffect">
                                  <p:stCondLst>
                                    <p:cond delay="50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par>
                                <p:cTn id="20" presetID="21"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1)">
                                      <p:cBhvr>
                                        <p:cTn id="22" dur="2000"/>
                                        <p:tgtEl>
                                          <p:spTgt spid="20"/>
                                        </p:tgtEl>
                                      </p:cBhvr>
                                    </p:animEffect>
                                  </p:childTnLst>
                                </p:cTn>
                              </p:par>
                              <p:par>
                                <p:cTn id="23" presetID="21" presetClass="entr" presetSubtype="1"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0">
              <a:spcBef>
                <a:spcPts val="0"/>
              </a:spcBef>
            </a:pPr>
            <a:r>
              <a:rPr lang="pt-BR" sz="2800" b="1" dirty="0">
                <a:solidFill>
                  <a:prstClr val="black">
                    <a:lumMod val="85000"/>
                    <a:lumOff val="15000"/>
                  </a:prstClr>
                </a:solidFill>
                <a:latin typeface="+mn-lt"/>
                <a:ea typeface="+mn-ea"/>
                <a:cs typeface="+mn-cs"/>
              </a:rPr>
              <a:t>Resíduos da construção civil (RCC)</a:t>
            </a:r>
          </a:p>
        </p:txBody>
      </p:sp>
      <p:sp>
        <p:nvSpPr>
          <p:cNvPr id="3" name="CaixaDeTexto 2"/>
          <p:cNvSpPr txBox="1"/>
          <p:nvPr/>
        </p:nvSpPr>
        <p:spPr>
          <a:xfrm>
            <a:off x="611560" y="1484784"/>
            <a:ext cx="8064896" cy="1600438"/>
          </a:xfrm>
          <a:prstGeom prst="rect">
            <a:avLst/>
          </a:prstGeom>
          <a:noFill/>
        </p:spPr>
        <p:txBody>
          <a:bodyPr wrap="square" rtlCol="0">
            <a:spAutoFit/>
          </a:bodyPr>
          <a:lstStyle/>
          <a:p>
            <a:r>
              <a:rPr lang="pt-BR" dirty="0"/>
              <a:t> </a:t>
            </a:r>
            <a:endParaRPr lang="pt-BR" sz="2000" dirty="0"/>
          </a:p>
          <a:p>
            <a:r>
              <a:rPr lang="pt-BR" sz="2000" dirty="0" smtClean="0"/>
              <a:t>São </a:t>
            </a:r>
            <a:r>
              <a:rPr lang="pt-BR" sz="2000" dirty="0"/>
              <a:t>gerados nas construções, reformas, reparos e demolições de obras de construção civil, incluídos os resultantes da preparação e escavação de terrenos para obras civis (</a:t>
            </a:r>
            <a:r>
              <a:rPr lang="pt-BR" sz="2000" dirty="0" smtClean="0"/>
              <a:t>art.13 - PNRS, 2010).</a:t>
            </a:r>
          </a:p>
          <a:p>
            <a:endParaRPr lang="pt-BR" sz="2000" dirty="0" smtClean="0"/>
          </a:p>
        </p:txBody>
      </p:sp>
      <p:sp>
        <p:nvSpPr>
          <p:cNvPr id="4" name="AutoShape 2" descr="data:image/jpeg;base64,/9j/4AAQSkZJRgABAQAAAQABAAD/2wCEAAkGBhQSERUTExQVFRQVFxwZGBcYGR8eFxsbIBsaHB4ZHx4dGyYeIB4jHB4fIC8gJCcpLC0tHR8xNTAqNScrLCkBCQoKDgwOGg8PGiwkHyQsLDQsLCwsLywvLCwsLCwsLCwvKSwsLCwsLC8sLCwsLCwsLCwsLCwsLCwsLCwsLCwsLP/AABEIALgBEgMBIgACEQEDEQH/xAAcAAACAwEBAQEAAAAAAAAAAAAFBgMEBwACAQj/xABFEAACAQMDAgQDBgQEAwYGAwABAhEDEiEABDEFQQYTIlEyYXEHFCNCgZFSobHwYsHR4SQzghUXQ3KSohZjssPT8VRklP/EABkBAAMBAQEAAAAAAAAAAAAAAAIDBAEFAP/EAC0RAAICAQMCBAUFAQEAAAAAAAECABEDEiExBEETIlFhMoGRsfAUM3Hh8aEj/9oADAMBAAIRAxEAPwB85XH01WqPMqIHbOP69tC18X0V24repwTBCxcpgn1AmVwOOf66X939oNIrUWxwXEGbCoEe1wxoTnx+v3hjp8np9oM8ZdRDV2RcKhjuP/2fnGo/Be4pipUd6YqApapPCk3SQSLbiBbzOTGh2w6nt6SktTWtU5DPaUTPITKk45aRwAO50Pw+lSrufxgVdYddukMKZIBDG34CysDOQBKjJOg8VSdofgsOZ3hHxwjVF2hT8NmspMpBCC0BQRBJBeRd2kSNPhfj5f3Jg/TvpL8a9EVaT16aURu7kBqovlkoXUMJLeqocH3MR7Azbf7TduLfNQj0mGUXpKAXCAYy2BE55iNPBrmIIs7RynE9j+s/640vdZ8SpSU2FXcH4S9qjJ5b2AHC/LI0lde8fVdxApu1CiDKiixWu3PxMDGD+Ufu3GlahUNZ4Q3QcuchT3ubmf8ACJPvoGfaGuOzvGXqXiN6noDGo9QxbTGZx6QQBIjEiIEkk86n6N4MvYHctcRxRWWQD2dgfVk/CptMGWYSNWPDnREq0itMlTIFZrz5jzwsKBakz6YjGS3f74i8V0OnUSlF6QqtgMBeREjAmGbIiTaJz85fFtqlYw6VuV/FfRWFKajCmzuSgWVyBCU1QAAtHpAAzPETqDoP2dVmpg7+vUWbmG2pBUiI9L1VEKf8K8ZzzFrwJfWB39f1PUFtCWLFFypnBAdjBLCYUwIEjT7tRdk4UfEzExABBmSIH9M6pxpp5kuVw3EpvvNttacE0tsrSAAAiyAJIgCTBGTnI99DeteItqV8ym1BzTg4qeq0iCRSJUs1pNvPyJONKXWftC2n3x7lKWMyLWPqDKOGkKWFzycRGCZgBftXxBV3dNdyuz2lUM8UFrVEaoFl1Z/xVACyoNuYmYHY7iqhTe+JqJofeXrulIPYQoZTORa62yZALccZMyAPm567Qo7mlSQBnqq1vlU72a0TcwnKlSTcPniBpcHgGhW3Dfeaoo1KqMy0KBJRIQsW9YLwpglAo5hZAwR/7Zp9Oo7dN2v/ABAp2ErTRrlBZbkcA3GwUxbKn1ZjvhmifKn2iMHSkNrX8sutxtbzFW4SQVuN1siCIxiJOnPe9XFdRNFrAZ9QKiLe5ORhpIYfOIzpL6X9pIrbgbfa0611Q2hqlQimqxkug4RVkkA+3eZd/MRFsqeUxJwSwB4yFWwSAOwk/XWr7zzV2gHqG03G4e5FpUFAmGr+uR6QR5KFR8oI9pzo54A3O4V6+33ILtPnLVtZVcMFDLDm8WtgAgSJiYnVHeeIkuC09xtnI/8ACW+o0ck2oGJbMHCkTE9tGfCHUEO38ymCarklkYsG9LMoxJC+nNkd88zrag3GtkHf+f8Af9/XS14j3lOmvlOSbmxYSGpz+YkNIPsAM+3OlvxB9qNOmXSqy01tMWsTWJHKwmVMjkwuc++kbrn2lC1Upr5om6Xm5Sexy0nJGLZxgay4VTX0WAAxyfSfxATdHw3AZOT2B+uuNXOQR8+w/fWab/rfVKe1lKVQWouPQ1VArgqbEGVCBlZWEcgxbop4W+1Bd3UoUrba0guAfQyhWLMuMAAXWt7c+xXBqPFTa3qQwMECCQCOZBgypjnSrvuuLSqVKe4qxUQBjcYBUiQyADKnIHe6RExpjp+KKT+YnnCkaTk3NlbAPiacBTPpk+xjiRXiAbTf0WWo6GrTVirDy1aADLU2V2YZ7XRIgjXiZ6oN3PUPMdKNJbndgBAuqWSC5K3BkSViSBwc9tW6Piz7nTVd03nVql7tDU1RTOQgtDsCZkwRMxiNCfsdomnVeXD/AIMVH84VPXfKqAPSsIpnPtkzA1Xc7VKi21EV15hgGBIMg+oe4BHt+mgU6hcY66TUW+ndYWooZ6Yp1GHpQwWtkiYEGJH0n6anFViSDZGIBEspI7ybAWHZcgH806KN0qliUUkZEgn+pP8AY1aFIAkgAFuSABP17nRxUDtQYzeWmTzaRPbEXDJkA8dljQnqHWKe0CrXZVqHIiWLH8whVJGCDkD9dMPU9m1WmQlWpRqcB0gkHPIIIIzwf5cjOKHQH6fuaRq1S7M7PcxJRjhHNoODDDBnB5xr1mbQjv0/c+aWZRC4AYqwEycrIAIAzKiDbzpS+1DpTVaVNUUm5wt8GKUZORn1wF4glT7DTutTOcnjv/hxn6gfq3tqr1Rk8thUgoRByeB6p9OQYzPYsDjXmFiapozHdzT2tB2otXSaTFDKiZU2mcnOPfXaff8A4K3L+oVdvDZ9exDvnPqdagVm92AAJzrtKtvSHpHr94J8f7cHdURQurVhdTaBcxIhrXnBYTjnEgxA1W6h05jVSrV2JpFJChqtGnSkxDWshYsPcA8A840Y8M+E9rt6xdkJOTTUsSlPsWA7sZ5JJEYyJ0119ilRQHprWRYa2ooAgYP5SJHIYR7HB1iU41DvGZLxnQe0zPq3VXqWKKila2E8qkyU7zcCTUKqHKgMQZgZgY13Rt9uF6gFpUXrVDRpUq0ek2rb+IGxCFQsXGCcZxp33vTDUtaixpKlvkozhaai2YZEaZBJxg/poPvvDu69S06+1VnxUquanmkAFUxBAhGaD6iJ+I868bvvPLVb1DXVm2zSnmTXCN5dQAlKfYstoIECfVBtmO+sj3e0IVgGVwjGH+FPMkenHEz8pkYxOtd2fR0SgtJtwSLQGALMs84a0MBIn5fTS/1XwctMVmo1VC+WWIKOzu/K3swttAwFAwffTCLiQaMzvZ9NqlS1diq8hFm9hyZblUC/9R7QM6OdOa1kZCgA+GkADj0m/mLSeFgk5JOjXhnYMC9SozB6Skq1NwLy1wKANJgKCSchhHBBOvY8O0yfKSpuV8yAAaImSSSA1J4UdotGPlA1IFZtz/nvLSyr5R/vtF7rPih7wtL8WuxtODZLGAnJLGSBaDGAD7EBtPBe7rbmdzRrqt34lSojL2JtEjE2kTED+rXT6aek1zXr/da1voSmrEPSfnzAtUJe0RlTInHM6K+HvtO+81VWulNVBwq3Fs8RkNyB6e6/OZZSpbtFW2SkXjtGPovTcIlMFFUABVAXAI9JNv5Rn5zyTGg/jvxK1Oi1CmhVWW16ziaY4Mq1p94kdxgi3JrrVGsYG33T06lXNJWKWPHqgVLblkcLLE98AxhfWd9W3tZQ0qMqotAkyTACcy0n6sx76aXBFxIQ3UeN30Ta7R2rebTrCoF9VVFxBLE01BvYOYi0TESxzpb6r4rqpclGklBW59CgxiITNsfOT89VjWFABKbXVEW01TJfv6KczYgmBbBOTOpuheDqm7813Y7elSQMatRGIYs0BQJBLESRzwPeQsZCx24jjiCCzzFzYdYqUt1T3F7Gojhi5MtHf3xEjT8Nz0+rVFSsa1UgxTpUfhIB5qVGYMzN/CsAAwSTI1Z8P+D+mhWG5vaJS8mxmOSHCXEIgU+pnMYXHxR58UeHdmobyXqEQBTCvcVAHEBFWAARktMgzOm1EXPX/be2Jd6W3p7fyKFUKBarwwWnmxQSZeTJJzI4M+PCGwNDcDcun/IBZaXp892ZSivJYKqKcyx5j05B0j7gPTE3THsYbnv29jzqLfeJ61YEVGLmZlwpYn3JiT35PfWT01qr9q9FiVu3NEt8VRlFQKQMqsKxKswAmew4Gq9H7QdsiBE+7PIy6p93YD2i1cz3DDE6W/De3oGnT8/1AUvUEPDXSJKSR6Mg8SY7an2vRtoz1BVZ1SfwzESoLSSSkTEYIE5740vWfaO8Me/0hL7n0uuSW22zUnJenu6imZEm2PUImbee3vqZ/AfSLlanXr02U48qotRWa6AqtUpj1/KAPnpB61TFJwKdAVEMmSp4uMA24m2Cfrpk6f4ZoCi1V6lCm6/+CQGdmgekC6RzANp451mswvCXvNL6Lv6dNI+8rVFNSWPlW1AVI9LFWPqWf4QDcInjVPfdO2Zr0qlF9vSqISzWn1GlU9LRSUGbrrOAMknIA1l276Tu625ajsqbN+EHYBgI9UM0swEkgD3PbRNNl1Db7Y30qy3kGq4UhlQYCcXgEnLDEWg6ar2txD49LaZpG4+zqg7hxuKzEHglCPaIKTI+uCDjVvZeDaFJw/mVqtpkK7JYGgC70hfUB7/LnGsdam1MjmmxIiZQyeJY4Oe/bToevV+n0vMXd0N1SqMEBckhT+ZiSwqYwMGD3iNED7QKjnsumbfb7gVaVII1QhXYEKpkgywu5xEwTntJ01EzrLvDPj2n1LeU6CUagy1RyTTsCrnBVSWEwB8PPONakOc6KZOj++2vDg9sD3B/y18pvkrABGRE8e/A17B+ojuO/wCuvT0+MIGAPeO/8s6X/Ge2Y7Y1VVWeiCwQgwVwDkMpWPiuEkAGFM6Yo4x/f66p9VcCjVuMDy3+Yi09pz9NYZomfdA8ZO9MCqaTvkEUQSAZYksIBYZ7c5juQWqbOnvqIejWekGJm5QxjhqcXAo31kiONY30XqRpVFw5VwoYpN6nBuBWSrDBB7GDp96N1RdjSmrufvDOA+VSkoyBcWZrmJwDAWYHfmVeor45a/TX+3G6h0NVVVngAYUAYHtGNfNKJ8b1jkNtY7Z7frWn99drf1ie8H9E/qJ88L9Z3e4W+tRCFXW1SpQlLSS8sceqIwFOdS9O2/8AxPnb2sQlMiqKQqArg+mq8QBTRowAVuAkwINLqnh47/Z0Aapoim0MzCVqC3ES4uMZBMcnCjktS6lt9tRSmd1TIWgaLG9fxFiFlFJNy+r/ANRmZjU65qocewEobBZJ59yajyKgZZBMEcz259v8u3bUDbVQIIbOexH1zP150mJ9o1G5KO3erXqEKlNKVKSxAiJqQfyyTxBnsYcN1CZCs5ZgAigXFj7sPSAuSxgwAcEjV2N9Y4kGXHoPMq1EuJBXHY2j957GRyfbQLxtvxSoss2iLmI5ngKIyJ5njHPsY63uXSnUZFWYMQkkgRfaEZSzBRcATngcxrHOp+JqdWoULM6OhqEgNJf8qwx7e+YAEd9E7aRBxrqYTSNq4G2lfLVarWrcQGZEGYJIATBEnvxk6Adc3NRUH4LVEWoLlW5hEg5ZD6R9ONWt/XG7H4bIqBKaoDYUEKJXMLAIYyPaYGlbb9Tr1j5RqUVRmsvCENcRhAqtBuifoJJjlZAVKPEbqLPY5hre+M6m5u29TyhtqiWJScXIuCARUb1BxyHJ5AMdtJu46CKdQ04q+dAEQFUM3EFvUZyAVBz+2j+06VtD6yK9ZGLkn4aYRfifHKlpRRPqaQNUN54wdilIUqdGjTIK019R9JkSxiYOQMCfcwdQozA0OJeyJVkD8/PeOXQdrXp0vuu/o30mtkeZTNVD2qwsMrKY9Qg8frR6r4PZao29NNxUFRS9OqljXAQWBU2Qw4IkEgyJyNGdv9ptDcMKO/pJSWpgVRBpGRFtS4FqeD8XH01Ubr7dPdRTqpudsGBvVxcik/C1pmeBP5sAificcQNFfh+0QMzCww833ilW6FU2jiaVY1GaymaiGjDkhQEFxLEkj1qSAD850z9W3Ip0k2lJiRSBNQi4eZUPxM6yS0nuwcAYxGNc21SnXQEgOvswmD+oI/n350A6r9mm0qzAemCSbUf0Se4Vwyr/ANIHtqlMen3kuTLr9p+d+vJc5bH6QP6en9o+mq3RelbqtVRaCVPW4ph1BCyeQXGBg59hrTvEn2Q1b4oVixaYFVDcYn8yTOMiQTqz0bZbldxt0rOlGltEVDQRiBUtU3PjElhJDANOPcg6i7ipvvs83dHbtUetty10GkSWYdiL1Urdxie/PAIPpvgutXILAU/4UyzuAwDMqqDCCfjaFJwJMgbbvgWIFzjNqiQsyYZsZETHbv8ALSF4p8PKXqVNvRrsxp2SA9pqM6hWQEyQFuBCgqCQYjIxthtCXc7xT321apv3o+UUucgGCjQoJLGMHAJ/XVbZ1TUqtTSvuFIDEN5kqQoJkyQRxqVfEm5o4NSova2pJGO0ODH6ajXxOtzE0aAvVkc0wabMG7SCVHvIWcfM6no+kqtfWM3hbyKoX7zv6vmNYFSjCosjBqVGpst2YYRgn4jBgz1nZbKjRqMvUGFZEJVDWoVAWzCwtETnuCNZK9IXsVygPciY7AkYmPbWn7LqlPY+TC7OtRekpeqyCrUosUJA9VRmtwbV9ImBIMjTtIriTl2vk/Wevs18ULR+8vuHLvUKIgUAllTzSSEAm31cT3476s7j7Uv+MZr6tJZCQxjA4JS0qGk5OcfQavL433pVWp2VKfCuFVWbMAgsVFsRkBR8uNUuo+Pn3IG23ShVn1GoQykKVknCqzYAxJycDnS2CZF0gxql8TaiOfWO3nDc7cO9Nd1RqKSHp8/MBZ9Le9rDPE8aXF8D7R661Nu8BVP/AA1Sbg9wN8VAWMAcFWWY7Y0hdG8Q7jp9V327B6LSDTMlPiwQoIiSOeY5nTin2qbfcgLU2rueWwnpgDPqaP2YH5camIyYj5TYlAOLKPMKMcfBPTqo3W4r1VoSESkrUlIds3EvOJOOAPbMadnIIHuNJHgPxbtK1PyaZZKgYytQG5zgj1MTJiABPaBgacw3745B44yYHfV+MkqCeZBkAViBxJrB3Gvkx8/7+Q415Bjmc5+n8zrqtUKCSQoHJOP66KBPhqc9gOSRrIfHfjh94Km12lVQCtpSJLG7IJAMPCwFHE5kn03/ALR/GNeptydi9NaMsrOcs7LMpS9JUlQC1ynBAzIxlfSukqaIqpuAro0lBN5gjg5GRMSDxoNQJqHpKizHfpXUanlISxOASJ7kAn+ZI/Qe2hfiHpfmJ5p9T0AWuMyVzI75iDwMq2TJOqnTvELI1u4ZXvcm8TcCxn1KYBUk8qSV9tHmeCWXLA8EYPup98D+muU6HG07KOMqRSG8+eu0SqeDGYk06wVCZURwvYfoNdr2tPWZ4b+kA9Q661dy0XZ9vSMRA/p786HVxXYwKbEf4ROtc33hlbiYwx59vlj5a+L4bVewjWjOq9oJwM3eDPs0nbqv4LU6zqalSqbGL0w6gKh5UZhgCIwzTKjWgVN7i14DTAZpBFzchhM5KxwBABONZ11vpFXbRutpK1KTXsoiGxDNERJXDYgiCfhGm7p/VPvFBK23IF4JDT61YCSjKFgmcNB7rAM46WHKuRbE5mfC2NqM9dF6wlZFq065dWEK5Qo6sLhaQWKhi4lfyzIySq6QPHPgdaRbdbeYLXOgHoA5YL3xN1p4Ewca0GjSscoBatVmcgFbb2jzUC2YpsYPPxFo5jXl9rKtTfzMkBpYYeQAwE2wSe3pweJbRuCRtFoQG3iv4I2lFel1KlSiKod3qMIyVR1UAE+n8pMH0klrp0u+I+vJRrTs6VNUIZw7IGtvBRlVT6QLFAIYGCG7GNMG3p/d9huUCMCtUpYw92VimG9VM5ggi5W7aTuugGqfLYOhE+kFQDc0gBiTHfvpb/DvGoSGNGRVvEG4qgB61RgPyE+j5egALj6fTXVXFaBaqv7g4b9DwfnOhKqy89u+pE3E/wCv98aQU9JSMnYybzSvofEYBIEj5H5fL5/PXujtAxtRzSqTlZ9DD/DPB/wnXmrVuUBgCR37x7fT59tVWHYnjhvb+/7+XgD2mNXfeav4K8YNtDQ2jujM4mmzG3Fx/DY/xGZBifSog616j1BSMmJ7d/7/ANfpr8/eHvBL10StuhJ5VIN0cAtOf+n5rPto9Q8SnZbhaZkooF8flBiP/aZI+YHc6rWwN5G9FvLNZ6lDqVINp5t5+Rjj3+Wk6rs/xAopsLTLW+kYnJM2kERgg9/0P9M8RUq1MOjqUYwDcMnuIOccHA7689c6UdxRf7vVNKqV9NRe+DCmeAZ+IQRz2jRUIFmI9bxC1dSGpikVaGAIIYg4MsoMEQQJ7fTVOk63AkLAz2+fz1X2QZAybmoEqq5VlJBgjEznuTkGIA1Z8+nOKy/+r/Rhrn5SC06mFSqCWKe4kwpgDgB4/lOuFJjPqY4HuZ+UBP8AX/LXmkw4FUR7Sx/+5r69D/Epj5H/ADu0rSJQHYStMEEA3DhrfUCO4YrM/OdfE6iFDcAxb8KZEzBEgET2PfOvdXZkiRb/ACE/qaJ1V+7sO4/Rs/0QcaAiod32hHw4lKtu/NeXqU0ZkXNjEcBrGKgAkNBUyfmMrH2keEKlKom4oCpUSpdKESaTEzCiZKGcYxwSZGnXws4VXJjDgxhnOBEep2tm4RIz2kzr11baTTsUkAuLLs2lUAMkMDkTnJHcjjXRwIAgnJ6hychmG0t45GTap5Axd21Md0IgYHsONGh0Gi8o0JWUkOqtkEc+4I+Y1BvPDgWmSlrED4i2f3mP00BZSaMMIwFjeUeneZUqqlGbzMmQAF5JYsbQB88a23wz4k3tHZpfTO8qKxDqlRWKr2N9xU2nkEz6sGBrGehbRXV1aqlIemSys08m2EBMfmM+y+2tA8LdU2mzoGku8Q1fONUP5Tqk2WgTawgkAzgx7Z0DMQaBr5QggK2Rcbut+NNyNurbegPOf03Vq1IKCQcKqVDLYMAkKCDk8aynrfirf7+g1PcVCUS5yqqFyF4cjLADsT3+mmrxv1s7vbWpVTcVzWV/LoksFpKtQYBpoXMsWJA7jkDWdbjxNVs8pJVbLGmCxEQRJEgRiPpo9btsK/PrA0Iosg/n0nHdV6xpmruQfKUJTvZiFXMKIXA/y0X2NLdwFo7nbsMYSwER8nRG/adL3T9u9VxTpqXcmAoEn/b6njR+t4MrI1tZ9vT+bVQ0j5Kis5H/AEjQZSO5HzjcXsD8oZqdCZtu9Tdmk5+FailQ13CqxTDLcRM5AP01N0HeGpTKs1zp6DIJYnkT/igEfMg++htDotM0xQqbhod1ItplVDfDk1GUleCSFn0jXjfVdzs93UFWkKTVUgrVpq4Nh5UsCjgiMrM5GlaQ67do3UUaz3jCXod6qg9x5q4+X/M12oKPi2qFUCqqgAAAKoAEcQFgR8tdoPCb0H1/qM8Uev59Zpb7YNIxBwc5Hsf1MagoU/UVOGXIMGCP15P6mMai6Z4l21d7adZfM/gb0ueBAVonHYftq9u6BYKw+NciR7jIIkc8alddo9WuQvsgcET8zHvI7f3Gk77oel7k5P3LdE3QY8qp784XNpM/DBM26eqb3LfwLZMniMnjGPfUe6261kKMMHjAjjEA9vf5Y0eJzjOpYGVBkGlpVemqh2I4HqMnIxPpUiVgRcRxH+IaTfFX2gUdufLogbivmSDKKZzkZm0flJGTOgPj5tzQohVZ/JX8IqCITuFYj1FSPhBJjI7LqDwL0BHIaw1HgkBTJYxIH6wfTzjXYTIMi2s42TEcTU0sbXfVa2xFSq3rfc1CFKuT6aSBQsGBbcTLSck5g6qbBlq7monmBhhVYqVkgKABJJHJEHJgcTAM+N+jjc1i4uQjEKwKYBGLe0KBJkkiJ4JVenWpUNKqbHyQ5PPyJHf+v9By2BDw0WqM278KzkKTOZ7H/aMj3nS5v/CxzAKt8hj9teN51Wq7Fg72gwsu8xPbMcZJ7k6n6H0jd7mXBenSAYiqzNDR2XIuk9xgZk41KAy7kywsjeUCBz0vcKYFGo4H5kRmX+Q+v7aa/A3hhqm5DbmgyhULKtVSFLSLTB5PJg+wP1YdltKlFKdI1jVIQgslS5YnKyrrIBMQSTzzkaI9P3v3cE+Wk/lJMWnuMBR6hB95GT7eGbfiY2DbmE+pdVp0QyqQ1YTAOFUwPU5I7FhhcyYxnWc10etUtH4lSqTnABzLN8gCMk/PRnqfUpJDFRCkD0+gSZOJke8wSY0K2lHeMvl06ShqxN1YyYQCQxWnJZYMxacxIknVS5A3MkbEVJAnjY0d61cbHa1TKEkscUkkqWbINomB7sxgCdN3Vdr92ot+LVrbqknmPUVjTSAAbbUJIJAJBMExx7Xum0NvsENOnUIr1iJrVrvNdonzKi2yiBpCIYnJnuRnQaQq7tKdOo1SkKnm2WLAWmCbmZuzNamB7Z5BMkCABcqdL6TuqpLKjszksTDU1k8klgq5OZnJnnRij4K3rMFZWQH8xqkgcSYSrP8ALWheaSD+XAz/ALnntrm3BgS557yZ+R+medK/TqTZjx1TgUKifS+zlxF+4BnmEJAHf46/PsY/fVur4FoLOap9j+HP7eVmfn8/bTOWDKoOBHpxH8u3f9NS1BJI7fP6e0RGO+mDEg7RTZ8h7zLOqdJFGrYIYEBkIEm0lgJtokAyD37aHbqkAJEjHa8f1q09MPjTbotXbloFy1AcAxayHuGEQeccn6aCqV4VonECwEycDCqZ1JkWmoS7C9qCYytsKaUVpWko1NA6t7sJczBqXGTHqaLQMchap7iqj1KZIaiXLoAqFQCwiZlgYIIIIgTJgwWXbbIlV29KmtzBvhKgL2VwxHxTBxPJI0VXwGrFrnIukmAxYNjKs7t6ZEwQZ/Yi6q2nNu9zPz54poBm81CMiGEQylcG4e/zGOPfS8n7nW0eO/sr3FOk1basK5W4uCpFUrjCqJViMnEEgxBjWe9N+z3eOwv27ohzNQimCPkW5n5AnQMwXkw0BY7CDtruwEAWZ5Y+54/YAY+ZPyj6d/pk3f2c7ml8CrUVom1wSOexCFuO2qNTwliDTrKRySCCf0txmdTasZ3uVaMo2qCBv/n+vt89M9StSrJRY01ZxT9VSooLuT3Nx9RHILBjnGIAobfpVFCCBeR3MsQfpx/LV0VvbJ7mZ/pJ/loGYcLGIhu2hHa9SqU0spkKp7Kigd+fSmJ+vy41CtIsxJaC3/uJ94Cj/wBU6rCoeP8AIf6k/wDt18cmc8n3/wB4/wDp0jTvKNW09soUxPPMEe+T6Y/qdaZ0qqu52Jp7kXCpSIkAGJBTzBOVaROM9zrMUpnIzAzAx+sekfrB08eB9z6EpsyKqOyySQ0NDgAWBef5gYOq+n2JEj6ndQfSZxvdrXpVHp+VUexmW4SA0Ei4CcAxOu1oHU6WwFaqGNO4VGn1jm4z+bXzTvDEm8UwN428OLSYMqwUJLgFZUTgLBgkfEYP8yYZei/aTQpUaf3pyWaPLqBSVK2iCxx3JBn9Y0ybnwZTqr/xBao5/hYookZQAD4cYYwSYwNKXjP7P9tten1DSVkFIX3Fy1zyFUEMbZbMwBgL9dZlw6iDCxZtIoxurbyjSXzmqItKpy98rJziOffA9/pqGn1mlXR2SstBSBFSsoJI7NYzKqqc23m44Nsc/njb7lqdQXyFJyFwIPJHbg99aZvuoLTCKhuH5FJX0H3l1b4ok98SPmnH0yqd943J1LEbQ71fwlt91SqO2+3dY1QQGIH3dXA/MqIFAWA0SCFE+rWR+Ht0233NhJhiaTWngkxcpBEQ0ZEY+umQtfUB9JDMSQWLKZxPZQQIho7DiNLu22IG9SnX9CrWRaoYTbDANMAk9+PfVIAXgSay3JmzJ0MeUrOGNyzJImI49wTgYjEmdKR8Cpuax86rYssB5dMsxiDPso7fm7cc6ZTuLg9Ra6kG4uyEG0lrY9SkKBbBwZbgcHS34v8ACVTdWCjHpJMu1xzAPqVB3+Q7azK9ChDw47NmHh4b6RsEVmpvuKgAKirJM8SUMKM8gr241V614ir7/Z1PIp21qbBaflYIlrvSexFMQTI5JETqDc+Gao29BKlRQKNG2rUYm3BZpEiYAaJMYAPfVZeimrsqq7SoxNSoPxWJRBZFxWPV3C3Qe4+kVN4m8u8nh2OZP0RKwo0/PL+daQ90XXXEiYVvyxn2jXuse4/U/wC4J/8Aq/TUmz2rU6CLWYGoF9blpBNs5LKfnnGdCeodbViFog1nYYCBiJ9pOTgTjXghJueOQKKMF9e3dtoJADMQZxwBjt7+w499NPg7xeKGzYDNa401IDEBYlLvSRNxYxERE6B+HfCib3c1l3xNJKIWbSt0twn5gAMlgTM2CM6teH+kbijTt+7Valr1FY01lWKkr6SBhRaARySO8jVSJwRI3fkGF911F95SFM0grLLu7DBaBMtMkMYlm4gAaV6G4O3qCqWamxlRY9pBIgNjspgx8tH+tpulpS1HykybcgkAcsBccAHLwoiQJE6z3xXvHd19LLK5Y8tkjHyHHvpnMXwJqfhXx3XNTyHPnkqxEwtQ2yxyCRMSciIHI097XqAdQ1NLlbIN6ACeQYYmQfYGf56/LKVTbBzHBj5cftpk8K+Nd1tLvL8x0YWgAmFjJtlWGA3HGR+u3Uyrn6NZ8A2wYOD2zx+upLzJA7TE9sf2P7Os56L4k6jaGqUHqK/ADKzKCJF8BQjEZ+KP4gNHaPjtfUK9GvRjLGwuiSMS6jM/T9xwQIgFTPe98mpuqdKqqMyBWCuwxIAVgJwWjhSfgyCZ146h4VVaodWNKmM1F9ZgzyktbB4tIIHbnS14k8PbXqDHdvumpgBUWoUWmptDEKoqBS7yZwZ/yV9p0/cbbd06DViaddw1KsGkOl0M3xsoeMlSTBI99eIB5E0EjgzQNr1cI9NqhsZ61tMRILNlRgC0EQsx+bWi0K6vTDdj/Ij3/wBNIe82VHcUWQLTIAIUkAkYMgsAYbvOJ5ydEPAXUmFJUquXm4CoSSWtcqGJ5LECCcyVB762DGtlgjnJOf8AX9f7yJTPFPhmormtS3G4RKn/ADEUgqMYPwyFOSTzP5hp6cD+/wC/p/LUQAiIEcR2j2j2+Wl5EGRajMWQ42sTKqWw3qS3n09whxbUW3H8UoMP9QQeI9pjvxxUoVEIHCqKq988oYiIET89FfGQobMJVY06SM9kwVUkgsvwg5CgzIgmODoXsPFW1dworUahJ+G+GJ78x78EZOuW+Iq1H+p18eUMtqfl3nzc+HdtuWyoJ4uBIZfrMEcjB+ccRpK6t0Y0grhrqb/CDNy4utaccZmPqBGW3xLuk21I1jTNxe1ApCtJnMjsOCIzdpQpderOaO3rJfSZFvcGyoSWaXV5kFcrGQQCCNYobntCcrx3lELA/wAuP5YH8jqM11XlgPof8hA/rrz0Dw598qT95fyQzSCIeBkQcpwRJj3xjRje/ZTT+JN06oD6r0BIHaCpUE8YIH14BdaA0x/5E+ci1X/sBN1Wkvsf2A/lox4Q8VrSqN5dAViwWCxhVtJPt3nlc/XRDqvhihuBTp06K0ytiI3DsoFsNGCzGTJBIIMHnTL4a8AeXGO4n6jVGEA+YSTOWHlNRX3vgivVqPVbcoDUZnI+7zBYkkT+uu1qp8Mj2H8/9dfNV1I7hdFPtMcfXBHOJ+HSj9qddl2NSnTw9YWhvVHlhTfn3tERnDcHOlun9slemY3VGnRa4rEMVlTBggm2DHIYGBxM6JeJeqbipuKKihcFVgtRZFEPC5PrLWwPYHAGZ0LZUHJhjE5OwmTdFp06dekKilxBtOCofkc4MLMfWfo2U+gVNw7ml5ZpUwGqVC1q5IwGEksUOJAHE8xr51X7MWfNLcy9y4KwnIAggkqRM55+WiFV225fb7YlUoBULkC53hjUci2ZL5YFuAokQDoMWRcg8sPLjZD5ogdc6nUWs1M0zRemxABwywSJPuSO/Bn2188N0RV3dHzSxTzFao0FjapBPAOIAWTgSNOtLp332yh5TOQDNxTywDaGKVAo8shlm483hQpGNT9M+zjcbTcM9Pc0oAZIZHl6TDMm20ZxM8gHvbo6NwARUm6htKlw8h2qPIhCJdSsEQU/DBPmXAYJhJBAAE1fww+22tkFajksy0izIpkibmIgiSbuCcDByR8PeP6G0UU/LLKzOPMQoHZlJVhGFI4jIMGY7aK1+u7LckEVwhn87FcwRGTEzmBmZ+Wi2g7zJt9ut2iNRWpV8vHoJkAA3AC4HFxOBAPHy1V6dtNwPgq1aZLH4ahUmRBMK3JAPbtrTer7OgFmhSq7lptK0iPLB9JMlgfUBGBmCcg6DV9rVqrSXynpkm0fhlDTEm52N3rMTaTIg8AltJZkW7IjlDtVAwX0zpBq07XZqgEi9mLEmZNpJMAGf1ntp26L01KNO2moA5jMk+5nvqfpnS6VEBPTCiIIM/Lt2P65GiP3ZXBCVQhbAIBLLj2MDHudRM3id/lcuVRj5HzqK+42LV93+DXWl93EuYN5yUAi03GSoLFjbGQeNG+n9X3BNRmVLVB5qoCHGLSqDMgT8UCYAEQPXh/wKaNUVae9qkywVTSW2SbmYAsQe/AGZyY1D4l8R1Ca1ClSrVq1BgA1Ol+ECyq6k5lWF0ECQbZxMavRdCgTn5G1sWhvb7zzFEuENtzKRaAMk89oB5zg8TrMep+Hhuqzbrb0iKNSw07ltVVCKshWgEE3NasxyYmNQdHrjcPVp72tWV2uRUBsALH14wLiY9BEEz30ZXw0mwpKw3NSvSGTt4RS/ExcSVIAJgDvyBnS8uRRsTG4sbHcC4qVfCFFXVqtR6wYGadBWViQTDFrSlvIxHaO50dOw39dUo7TbCilM3IGIQBWFpuBP5ombZJBMnMtD/aft6r+TQsBzAYvcSJMAWKB6QTz7an6l1XcUKfmp93S4i7y0Ba7tJaZ9sTHzBkJZSxs/Tt9No5WC7Dk9+/13lDpew6ntAqLT2/lgnHmiwXfFF1KROSVSB/hGjfSep1GoM1ei23JJC2n4rpAaIJHAy4zydLPXOvVgjMu73AY06hAdEQYUFWW3CjM/oM6JeHvFi1gE21AIAsN+ZVk5JdiC0sWMC5pMmRnWooViX4+czIxZRo3J9v6ljc9Nos0uGbIhTVe24fmFpUAn6x8szqp07bbGnUgqx3Cq1QCq71FVTaPSHlQxA7AtAOYwCnWKQ9IA9JDfmgCPmTjk5+mdLFXrNMbsLTaiXNK3zVsLrax/DDZKzJbBz88RUmRWG0jZGU7y9uN7UDFlSuS10wtoI5IN5UW/Ptod4W8a+duKtJiEwr7fIXKwKgkGLmADjMGwwQDGqniPqpp0igLrfMsSRKR6ge5Bx/P56UuneDKm4ppVLpTp1LiMMWtUxdhbRJBHqYREmJ1jOE3JmpjL7AT9L9K6h51MMRDDDCcTAM/Qgg/r8tWnp8n9/7/AL/lrN/AHWjR8uhUqX1FHl1LsMVvYI45DQpUSDIEz2nS50QIIsQWUg0YB8WdRG22zV3IFOmfxDEsqt6Cy/4gW+vt7HAN/wCHX3dd906NtqG5Y1A9UEmWJMKFEk3SQDEiCSAZ1+kOr7YVKRpmCG5Vhcrd7TPYjSXV8LBadtEK6SrinVJtuBwy1YZ1MZyG47SQQZwDRhKhK2IK6X4M2zbMgMalKLFeX864QZCVGIpVbgTIgQJIjlM3fRHpbivRZ7ltC0nMFwjDBLAAFgjEHHMH2Jc/FHiRtrS9bXVwCtJJLVXYArde65prcc2yfeZGgqhGqNuHH/MCn4SjPaqrc1zGIIjnJExmNI6kqF95V0gZn34lno2zp7elCKVpj9SWIwJ+gmB7E/PUO73zVOSbRwP0+Iz3j3OJ9stDud2XMnA4AiAO3EdyIODJHBPpX10/aVK7+XRQu0SbT8IzliTAEnBJyeCfi1NjxG9TcyvLmFaV4E5NyVyvIIIB91N2flK8fKI4CbHRAIwPSf8APSL4d8LMIrV0IiLKRImcQzCYOR6V44JEwA80RgYAgcT9ddDGukTmZX1GThv7jX3URc/L9v8AbXabExA3PRtq+7840kNcUwSzBsgkw9ryL/TBYe/OrW5TE/SZn3Hz5+eq3TOoLWdmGIVRBIaMmBI7wBI/cnV6rTwPYjt8h/qNcXqf3CJ3Ol/bBlWmpzwFiP0xdOO85mf30pU+lbituSnn4p1StL1QixcEUqpjCSpUwCA35iSSvWPElLZvSNa6yorAsgUlQeDbIOYMHtb3nHnptPb1dxuKtKsCazKVpkG5bqal1K4eSwuEFhaYEZOqeiUgm5N15BArtD2z2+2248pXLVHb1uBBJUFiD7imuAgkC4d2EiOvD7zQKLujSZkdh5SqXdQbWRlnBVrVNrqPrjTj0bw/aYe09oQMMSSWdibpMyFHBiScHSN9pW8opSdlrE03BR6K249RtIPJnggeykiCWPSM5givsOkUkDrmoi1jbcWQEWgWlAxXjuOcZ9oU6FTRrw9bAkKXHtk3Wz/IfrqLoXWBVV2ZkpywgFgMWjuxAbiTnknnnVmp1Klx5ikzgDk8RHvPaNc7IzBzRM6eNUKCwJqPQd/S2+0RPxmsEsbQS7MxLRByJJExwB89TdS8abamss8GJIJCkf8AmJcD9Mn5GNIO96DWphmqbgwCcmrVw08gQfUOcf66Ut8NoaivWqvVIWJBgYJ/M/qnP8Pt+syuz9/oI9saoP7mk1ftLSo1tFhxMqrNAzILMFUnjCqe/wBdB+qb3c7llRNw5UnKFhSGODIa3OcQDxoJU3dDagFqa0yy3KHVnqFf1KrcfaDHJ0d8MV/MpNWrhQpH4aU1ADrkmT88AE5iSMHLcd8nj3i8lDyjn2jT0zrDbalSpVJdpGU9RSlEWsxguxaRgg5nMQaHiPqjUNy1VBFPcMsyciqAFYAWtC1EVMrJ9OM3KKzOXLO3fJk8AdvlA7D6fXvNw6rIp1BDDEMJBmGBE/MjI5BGi/UFT7TP0ysPeT7Y0q9XcUmFJnKBXq02uVxJxfeTIMYhYiCIAAG0d7X2JCuHeio9TgXFRMCQfiWIwRjntGqu82FZPLfYKKrhx5lEC02AwVX1Q1NuCZkR+xfqPX6JNSlVRjRkLaSRWUYhXDEjHuxzzJGdVqwzLvI2U4XoRd3myTcMtfbbdQywxqAFApGTIkAjkm0NgfPXvc9XpKlr1tzWmDYqolORxDVCXge8SdENlt9wz+RtWWrtBf8AiU4vpwC3l1DFy3MIBBGGkSBod0XwWS6v1Bjt6RMKl0VXaREjNlL3cweIgGQnw3HlHEd4iHzGeeh7f73Uso0VSmFiq9V2emi+0KFBYjAST3MATp7odMSjTC0kCCmZAGPeZ957zqej077sPKoJSp7W2ZWTUYmLs3XEkfmJPIAxr0tYce8988fz+ugy4ggAveFiylydtoB8Y7ijVRKL075ZHlpAT0lgPckjsMQMmYBF1/CFNgLFpL5guKRFpgSQEDSCBdaQIM5M6YOqJfQKsPUlVTwLoskNzOWkZx8WNB+p7CpV2oWizLURgVggSsnEkgYOQ3YDSMWQ+KN9o/LjHhHbeCOseC0p02C1wSVzKEAAANETcMfxfpqHpW5WjSRaZW0KLubSe5YNaQSZMkiJ/wCYo9Gru239KtVFCur1BQzTYVGFUU4BgVKcysDKse3uZ0qO1GluqiPunSorytRhfRqIco3pIdWtOWB9/pq7Muoe0hwMFPvG8opK1VJSojXQTwfYFoBuE+lrTBxcDdoyPtNqoxEFqY4D0rFXMBLwcuoznngHSrtVqLTvNjUvh8yk4enntgXL8xbH8SMc6J7DcwQyMQY+siJjhlYAfJgPalqXHkKbDiWZMS5NzzGjZfaPSruKQrLc3whIlvdSQ5gj9j+sC5sup1adqbtQQVC+cg/DJ4NynicHA9xA7r3T9/QVgz0UBgetcfOeSAJPxSy//M7abdn1uhUby1eGI4ZYMYgkERB7NlT763JkLkVBx4wgN94I694WWsx3lJadWoQMCGvhbfSWHt/4ePUJDAknSfsen1t1W8lF9aSWVyRYBj1SQQcgAc5wFUl20w9KFMl6bmjwGEjyj8irC0d/hjQPrPjHb0Uc7grJlQ9NgptHADD8Se4ABM599YlavMDNYnTSEfaKe+8KbhCQ3kSASx85CFgZDAiR7fDGDiIQuvTN7S29FKSr5iO2YiHBFzVCcsSYnPEZiAAvbTzNy19JQUtwC63HIMEMQxnmYzk4I0XTp9RPVUpMtNbqjNMpBP8AECJwB2/ynoIoG4nOyMTsYY6LR3NkVa6lA7MrE3Fom0EwBZbmMn5iI1Z3vW1pZaoLefw0Z2CnA9QMZPsPlrLeo0q273lRlo7oipUkBVSykqqApa5gUwOTAMkAmI0C8WdJ321VWqJQWkz2BgVqFWtY2mAAJF0Ar+vvpJggTX/+8rpwx94H6qZ/nnXaxCm2BNVZjP4K6+6X4v5Ub4J/DHXw9uvurN5otvElFRhUmAFYrECYOCRAA98Wuo+NAqgLSiJguRJBIj0LM/uT8uNNnUfAa1puqMt0D1Fqlo9lUuFWe2DGoNl9k+zoS1JtwlQgqageHIMYJZD3GkZelLsWj8XVBFC1xEodMq74Bn21NyohH3AakqzzCytxAHemOBnAGre38L10333rbtQertlpLDOwvIpWvwndIHJH0Omip4Z3qHykqo1EjNR5NUDv6IIc8x6gpwCMQWXpnQ6dGmEpjBMljlnP8TNEsT8/6ARvT4mU20zqcysPL3i3/wB6VIUWRlddwsoyhZCtxdm0le4945POknxvRStt6nmOfRTFSmwx6gptWGMScqRgkmY9Odc3XQ6NSPMpU3jIuUHP6jHJ4j+egHWPs32lakaSK23Mlg1M4lh6pDXCCOR6e2caskQmJ9N2e2CU2q3shUyEqWmRgemQSsggkd4+ery0ts9WkQlCmFKsLCxqjkyWVlIdYBtM/qcar+LvA1XptcLUqF6bepHUEIwzggt6XHNuRGQTnS6tBQ9xdoJJK4IzOPi+epdFGyZbrtaAj3vPDLbimKi1Wr17QXpsxsYEc3Ccx6cHBwfcrfV+hrQUAoPNZ7MghvkYJPxBhDHmCdR9I641K0LUtqJNjc4OIIkgngZBkR7acumubB1HfGmwQsdqGVUaqw4qNao/CQ5GMkz2EmWXGtiKAbI1Ew1V6Mj0/wAakrPb6EqgWp6cM09zE2CSIAOCdRpui8KAwpqAM8s4mWaBA9gvaAIERqsNwzIol2eoquzkkEBgGkd+8AEwP0OpXLKAqjnjnEc8cz/kxzrj6iNp29IO8sVHDG0SQPi9m/wyP7451MqdueOwj9P7xjUW2wI/fj9TqyIy3yyfkJx/p9dNBBiiCJR6m9gCqxRzksvxKs5PyJPH0J7aXesdU3FUsKqUKlOwAFlQPhcsGVA61P8AEJ4zM6J7LdXVvS9FHT1jzHsFwIFNQACTb/kdSU+h1GrwKaOhJY2NaoksSq3CZBN3txx2rxJoXVIsz+I2iNPgrZeRtKdLzbqgUsQcKoYliQCReBP/ADDnjgY1Y3u82zlAzCvWEqiqCxPqzKKLTBjkWyBxM6CbfZ+VVFIsvrW1F5akQsX5JJAXnjvk6I0qC0aRClqlRkN9ZiO5IKoF+HuT9MyY1WMg06pIcR16ZZ3e6q1QICMVW6FNxuJIBlcGI7SJmOAdVtrt6t5DI6n6YH17f7a89GqBaqqIg4I7iQSsdslf3HzjTG6wsyexAERHec/5+0d9c58hy7zo48XhbQPVKXMyqjM9MgEZEgi0N7ggkjn9hqpt0lStpJiYHsRJGSCO/wC2hfiTqR2V9ZQj3OiEtJKqQ7KbUzEi0fQe+hdHx5VNILYFrkW+bwLf4rYi72aYzdHbSFRiLAjmdQaJgbrXhLyeoRT3FWjRqoaqVn9RDyBYWLAklo+L3XmND/EngMrRqV/OaqyC4ygBiQDJDnCrOAIAA4GmfpC7c7igm4rV71U2B6oFF2IAhSCWK2t3Iu49xpxOyFIszR5ZBg2s1p4EhZIB4kD6jVTvkTSL/mTY8eNwxr+JivhjqdTZuaj06xQrwGCT7SGUyO8xj+WjY6g5pCvT27oohq1OyEtAnzFMBBH6TIwOdMnVui0chHLxkC0Pk4hg9PzI7wTkA6o095U3+62+1r0/L2yufMVBaj+WpaGMsYFskTAAjkyHnz0RwYgHw7B5EsbbcMQLlZS+UukBjEgqx9LNaZwwf/5kY1PvaatTKtgSJ5BW4gTFhicnKoT/ABuNHKmzanSq0ttZXoNMUgUHlnDMsOwBX8wUn0k4gaTE2XUPNTb+XVIYwvnoWWmDJk1hJUJyRcQQsGeNa3T+k8vU3zPfUPEG63TVQ5amioy0rmlg5MXg8qImAIiRk6HbDoq1AlAqa1RWZgs/iMWgHEj2GSeJzpk2f2d1j6t5ukWl2aiCA2Ml2IVwfdfT+kHTv0I7Lp6eU1Xb088AWHhZLyxuZuScD5DXhhY/Ea/iYc6j4Rf8wf0HwpuadzMjmwAU088CnOCfhcz3EEdzIPOmCntq1aufNUiggtCsseY2Zc8+kQQBxmYMg6i3v2g7enQasoaoqtawFoK5iWk4E98/yOlg/atS3UhHZGUi2nEs7EnAtFpAiCSyj1d4u1QoC7CSuWY2Y+U9jTphQoFNQfSIAQH9CAT2n4oHOlbxIdr1MVtka5Q0mWXXgVFJIHNp5IsYgyMZ4N7nw/tKjVK5VUatYarBit9nqXKupBHcgiQBMjXul0bbMErUkok2+iqgSVXtYSpEQTzOTOZOjgzL/wDuDpf/AM6p/wD5j/8Al12tmXbiPiP/AKzrtZU9c9NUC++T7MfqT2A4+XOqG36yKqX04aLgwY2srCJBXLA89445nVoF+xWOZ479oke/+ul3xDsxTqfelHP4dYQZtaBeIiG4ByZGRmQdmS6es+hmFpefTeT5ZkgA3BMgHA98eoTOlDo3Wdyhq1dzXBSufw2orcUqKpFlpW64qLSluSARgas7qlaRcVemAFKOahGJhpkt6lJXzCYNwMSo1N03qrozEAtfkGBcHPoDywtzlGkEkhTHqOhKCEHMaaHUfwlq1FajdmKnxAkfCQDgnmOOO+g+68V1CSlGkoaDaXYtBzEqo/zxgTpf6zVtqSa71A1NWAfkAl+IAQBSB8KiTg8TpU6v4iFMmd0SM2pSgVG+RKzaCTJugZODxreJkk+0N3ba1kreqoGSo5EySCouzgQrEQOJ+o1nu08PqzH1ge4aFZRBNxB5URMjnA/Npt++nc0UplWd2qKqUEIAMGZJKMxlstzdCxHa9vNjR2zijvNsrOQTcKztjsYlYMgqSCYIIiNATvzGAEDiBfu21pm1RCYimQS1X0gTUZTwTJtWLc5nIv0N5W3lVq24cPQQhUphAqO6wRTtGBSXBKzk2iSTI+7ijtSzqtOwiHKzOYCWh27A8AmPWx+hno/QxSp20sqsnAOSYlxiQvwgT9fnqTqLA2Nn7SvptLGqofeWqFKLnciSbnaIE94gAfTgfTXbVS3rI5GByQsyBPP9jVetNSoUghEPqxljyB8hxn/fVzgz+hzj6+/uMf6a5td51Qe0khj6YnIx8oH859+2qu72lfcqw2+KaEl6rkimtsGJzJ4MCYXmJjUe9W9qe1VrW3DBJBEpTyXaCcxTDHPyz6tabtN3TqM1KkygUgA1NGAcZgK0fCgM8DJBggat6bBr8zcSHq+o0eReZknTuobzbW0irVCUDTTRiqkgllBwMctkTce41fpeOrvw7cgTbTqAMCAbTCtgTgqTkdtaJ1Pw+KgWyo9B1PoKRH/lZT8QjsfedLHXeis6/wDE7Jdw+RTrUGKGRJ9TEXU+JMyvtJxqxiytVWJAoVhzvAW16jtKm5oGqtYOquAqxbjg1GBHpVWYXTGRMAZO/wDxBTfcHbB6XqpEoqAsMQQA+LmtzbaBAx30s9a6JutuCVRqiKob0kCoICzTMIpZVYSAMtgsJEgT4L6bvB1QM9JqZoTUqrU9LeW4KsAIlibu0gd41rY7NmeTIQKEeghhgrWkBWURIJDA8j4TE5+fy0xgrUAYAFfiHyOII+eY/fSvvaVvwmGBuUgSf4o7n4Z/vGmPZb0MCPbvzPzmI+ePlzrjjY1O024uDfEW2RxbUAKPhj3BUyp+H8uCPmPnpE6EH2tapcYqKWQ91KjPccMIYn2I9saD1va3UmiZHz/6T9RBHvrK6PWwm8rUqsBkcqJmCBCqB/0gHtP6nVPSfGRJOrA0AzW+m1Nvu6PkVqaKrf8Agsot95UibT/1YPBzGvO88Ibq0UUrBqAIzUnzwv8ACWghowQ31ngaUdj1aGWCc4YSIIJAmDhvqY79xjQOj9ThAhDELIDwCSQcqApBxkYX9uNdEqr7MJzldk3WQdG8Irt1cPUapdEmpZAHb4QBzJ45nnQbrPhgGqlRdw23FxLNKmmrFPSSXADCQARAkGO86chSDkMSDgTTgFbh3JMmRJHbHOpawZkiAhYZBhj9Da0GO8H2M6PSKqoGprsmY6//AGgLnejQ3FKmpPmDzBmbQSoYvLZhYAIOIJ1W6X1fqAqqajUwoBWDcVZmQos+rAGSQkSKbZPOtF6h0urLMbQCFW5nZlMA+rynJRYkkFnn3J5CwOppQQVqzowrOyqyBGtFP4arBLohppuoJAFT/wA2l5SQNozEFLbw1vd4u5o/d6uCCOKTEKVYyQ9ObSMqcQJYcHSXvvssrW1KtDdsVIY00piVu/LTL+aO2JIkdxqRalOpBSrTf5hrTMzOTgz3u76u0+p1qbTd6uzMCGMH+NSGI+s/11zVzOpvn+Z02wIwrj+Ii9Qq79KC7XcqUo0gPT5aICFMC9wAWEmfUcmCeZ156B4xpbYgrSucDBkjI+czmYwe3fWpbXxYH/5yIY7OIEiQSHAIE/4l/XVTe+FOmbkBjQWicepQEUgTILLdSnPLWt7zGqk6pD8W0jfpHHw7wD4f8dbmpWver+DB/CViwngXMTcRE4J/ppw6h9qgWUpikav5b6oCRPJUSxx74EHMaS+sfYoEpmpR3AMxClT6pMCCDHcc4zzxKfuvB+5oCQqtHOOPf9RqoHbaSkbzRG+0/ezhHYdiKFMgj3BuEz9NdrKX6ruQSLYjsEwPlr7r0yb9T6xUpA2beBEApUZkgTBtlABPYczzzpa8R9b3dVLQwpICCEpgiYOLuY+a3H2k6SekfaFU21QLUHnJJJJMGO8flu9jExjjVzr32nK6RTow0/mML8sAm4x+3bRGYI79P35r0KRSm9uFqAkutNi0EYaeLiJWMCfnc2dG4QZY5BA/MD7QBllHP8aA951kvhj7QatB6gd/w6uTAwpwCQO0qLZHH7607ebxKIsrVcuJWknrqlTnIVQYmMkjIMN31t+syt9pY3/SU3oWktV7lNzNR/Mp5BKqSqsSHxFpLg8zpcr/AGP01clNxUpzkI9NalxiSoZaimZ4vAnGe+gXine+bXp1K1YbVaQhFUlq7LcTcRTtALCBM8DJJGmHYfaGKVezc3VKW5p03pPiQuVhronickcD6kdQJhlCBGDoXhDa0USoqO7oIvJqhy1pHwAiyZj0yAO/fRnqm121WizbrbrXO3LEKS7CcekFzJn0ggyJiZjX3Z9Nvaol94Fhhj2MiY4UH2Pdfh7nz1PpCMtOmjlqaFnFKnEOViLizXkXGDHMxK6OhA1ExB3GyQ1X8jbUxUCZFIO4Qn8zEuy4UekNhQCVgknUdXf1iZFGsaKrJbh7rwkLJUErDEjiY9gdOq9Qp7anC06vlElrMMSWlpAMliXKyCxIBUCQDpO6l1V/PYqWNKFDiYYGDcpuAVoOWxhp5iChsQLWTHrmIWgPnLvTtyj0waUuoiZlWWezAgEGcycGGy2u3u5FNC5yBwCMdviPtMH9gMkaFHesStajWNOqjBZbEzkIys3rpsV+GTMHvoH4krbmqD5iqqTFqHHcwJ9RPvJMdtRt0pvY7S1esFGxvCHhPq/mbx99XCmlRV0AmA1R6bKAFAJtskSZ/cxqdfET1D5qVitayajUpZ5aqt1JcegQtNgWgsVeW7aWfBRV13NE4LqjDOCVYgjjveOT+84n3/gesZNqoMRe0TPtE/37xpozDGxQ8DiJbCcihxuTzNE6V9pr0yadeHM/E1qtYshiSphmLWlZCiCbmxOmLpfiXa7pzUp1WWsQVWhuGsDMIBtw2D8MqSJJMe+E0W3O0JNyuCCtri9YPOGHpMdxnTV0LxNQ3DGm9JVZ+bi14mA1rD8gw5PxC0ERbOqlcHgyR0K8iazU6k7kU6mzamRE1FenUpQD8IKsHk8C5BobtxsKNQ1V9iuKeFUyCV4hSsAsZHEd9DehfaBQWklHd5tDWVAMhVgC5bEj+FebgoJEmTdXp3Td44qUK8MYlVrPTa5sqAC6lSPiIUfUcHR3AlX72lYFqZJVWNMmCJKBROT/AAlTj35xqx0muVsJE3LBtPpBGCY7EZx2zqlsvCo224cBqrJXscMzlgbPMuEz8UEGPYGcRr3taRhgJ9FS4RAgEgzPb1lvi44OuP1CFHJnb6dw6D89owbn4WxJII+Xy+fOkrq3hrb79krVvMZ0CrarQIuDQxtLQfUoMrzyvIbq7gL2kgCOMwZHf58dhoJsGtrOmSpYY7FScgj9R+w0tG05VP5vDyIHxMPzaVOmeCjY1Ck7owhh5tQNTIYkKgECokAQCQZIBkGQYek9bJUy5WqhtamHkMy4BXkA3AyBme550aTqNHavUa6pU3HlEyWLgBQLaZkBLgD+X3MzI0ub9UpVlqUKiecxNRqbLFFVb15f0m4DOAfn+XXY7bzi99uI99P3z0wr1qmW5TAQEjhcCI+Ingy3AOi1LfEqTZ6QRBVsssTMQAvEBSR3k6Utr1R9wKRp1BDqCt4hcDKuhEZAJj8w9QjVPrvU/MSmlBm8qobQLmIJkY9QuC5kZ4HsI0QMEiEfEnjiiqMrAMYwFZCBPEkFiDI4hoNsnmAHQup0us0329WF3VNmqMYIvUsBepDchLVKk82nI0v77YB1BTcUyGYqgKt6mXkfLkQxmZGNT/ZN0mqm7beMKiUUQoPQQarP+VSY+Ei4sAeAO+sLAfFNVST5eZW6x9mFWm80y8zAa6M8zI7fX9dF/DnQjUo2jeP95RjclREaiRi0xbeBBHqMkEiVgjWjdT6ykgWk1CoYJaWiZmSIUZHcxg6FV3pbdTUqsqqsPCj4iQOBlmyR7ZieczvkxnYC5Vjx5BuTUU97t/JkbhGoZEVcNtzPEVFJUSQcMVPGMxqP7swN1M3SPipkglZ/Qn+ej21q7qjUr16poWEBfKYFqYpXDkKDEqRcwuiQSLRi5uvB+1UmvtEFJ2EGgrfg1CQG/Dg2LUjgj0weO+kN0p06h9I5erGrSePXiK2165WoklGMzlWLR85ANvfuuiNHxCtU+tSrzwjc/Iq802+kpOOI0L3+7qKvmNTFekpIctFPcU4aLagK2kA4vFonBCk5X08RbZyLCygjhlYn6YjIPsWBz+iFxvW0pbInf8/PnHi6gc+WM/8A9Z/8qpH7E67Sa3iSDHnH9312mXm9fvFacPp9ohdSpgEggSDEgnMdx8jzo70D7PqlYCpWPk0cGTFxH6kKuM+rPsDr7rtUdTlZANPeTdLhXITq7S918bOltnpbeh5kFT53qwwMXFivqniIVM4kwdQdZ6HUq06R2w9LiWUEKpEAqTJCkxI+UDXa7QqSqg+8Y4DMRXbtJOt7Cl5O3+9VrKlJbWFOHdx2A9QiMm44ljq/tfDB6ntKSbKkxNBgt1Z1W1GumTw0kAi0GOBr7rtVINpG7TWOgeGX223Si1fzGUKWb1FnZQIAYFSEHwhTcSO8mBFud75VTyaNIl2j1FCxcThi94KgZ5kE++ddrtNbaJXcz71PYgH17h6VMyLUAVjwxW+LgOT2gE50JFTJp7SmBT4DqBJJGS9R4BUe6Pcfnxr7rtCeYQ4l6r0uiUHmrSrMosJZQyz7GQZH6Z1S8R/Z/wCZt5oi1lM2IwN4zIgyA2eVM9s9u12iqDcyboHRK1CtUrwy06dy3EAeYxIWxbgQSJloBiI76bPDW2IFUlmYVVp1FuLNxepx8XcdsAj312u1zetFC/z1nU6E2aMk3vTtqHB3D2pBkXqpmDH5pm78oHyOq/hrwfsd5SqsLyUa0WmD8AJNzAk5PAgD9Rrtdo+jXUoYmB1raSVEq9Y2D0IDNWq0VW2QR5gBJBBYj1jj04iBEap7beU61QlCisLbjWfy3UBlPoBYZkG5gSYnGZHzXatMgEO9NqGhuqZIdUvEicGmXFKSqgkfmi+TECcRo34q8QU9qxuINR0WFci1DBIL5uOCSF+QmABPa7SciBiAZRicoCRJtj412rUwG3SyQBeyFATm44Up/PjnjNHd9borWS3/AIjzfQEokO0m5exx8Q5iY/UdrtSHp1LSwdQwUywnQKxQ0qjuSyWtU8tSzqBBAqXEJdIJJUMfrqc+DKd4ctLoqKEYM4ACBZEn4SJkxn5YGvuu1e50ke85yDUCfSLXXOmbjp4O82tFKaqWSoCS4dPSBcpJCx+hgEcYJPwp4T3m6qUdxuraO280bgUgx8xgqi1bY9NMkXeozE4yDr7rtM01F3D/AIj6PSbdbUB6aVKaOwCqLmi1QYGAoMj+IyPaRB0KhVop93K97lqpLK2CMyfQVmbYyO5jXa7XO6jIdejtOl02MaA/eEd1vUpAgsodhaSSQ7AXG0GfqJEnOgPS6FffVDuGS1HULRdjFJrGVogS4BYQpAzBPIGu12i6QarY9oPWnSAB3kfiDxTuF3J6elBDXrKpSo9dPLgAS0wMyjYIDSMCSNfaPR99s6NMU622rEACotQPZxBCyCFJEAsAsnJB12u10JzYKHX6gqNWqU6qOaUr+PcptMTIX04UqfScGIAI1Q3GzG5oM21RRUtM7cArPpImn2Ek3eWcGPSfyr2u1Pm8g1j/AGU4P/Q6Dx9pT2v2db+qi1QtECoocBqiBoYTkHIOcjXa7XarCCSFjc//2Q=="/>
          <p:cNvSpPr>
            <a:spLocks noChangeAspect="1" noChangeArrowheads="1"/>
          </p:cNvSpPr>
          <p:nvPr/>
        </p:nvSpPr>
        <p:spPr bwMode="auto">
          <a:xfrm>
            <a:off x="155575" y="-12192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5" name="AutoShape 4" descr="data:image/jpeg;base64,/9j/4AAQSkZJRgABAQAAAQABAAD/2wCEAAkGBhQSERUTExQVFRQVFxwZGBcYGR8eFxsbIBsaHB4ZHx4dGyYeIB4jHB4fIC8gJCcpLC0tHR8xNTAqNScrLCkBCQoKDgwOGg8PGiwkHyQsLDQsLCwsLywvLCwsLCwsLCwvKSwsLCwsLC8sLCwsLCwsLCwsLCwsLCwsLCwsLCwsLP/AABEIALgBEgMBIgACEQEDEQH/xAAcAAACAwEBAQEAAAAAAAAAAAAFBgMEBwACAQj/xABFEAACAQMDAgQDBgQEAwYGAwABAhEDEiEABDEFQQYTIlEyYXEHFCNCgZFSobHwYsHR4SQzghUXQ3KSohZjssPT8VRklP/EABkBAAMBAQEAAAAAAAAAAAAAAAIDBAEFAP/EAC0RAAICAQMCBAUFAQEAAAAAAAECABEDEiExBEETIlFhMoGRsfAUM3Hh8aEj/9oADAMBAAIRAxEAPwB85XH01WqPMqIHbOP69tC18X0V24repwTBCxcpgn1AmVwOOf66X939oNIrUWxwXEGbCoEe1wxoTnx+v3hjp8np9oM8ZdRDV2RcKhjuP/2fnGo/Be4pipUd6YqApapPCk3SQSLbiBbzOTGh2w6nt6SktTWtU5DPaUTPITKk45aRwAO50Pw+lSrufxgVdYddukMKZIBDG34CysDOQBKjJOg8VSdofgsOZ3hHxwjVF2hT8NmspMpBCC0BQRBJBeRd2kSNPhfj5f3Jg/TvpL8a9EVaT16aURu7kBqovlkoXUMJLeqocH3MR7Azbf7TduLfNQj0mGUXpKAXCAYy2BE55iNPBrmIIs7RynE9j+s/640vdZ8SpSU2FXcH4S9qjJ5b2AHC/LI0lde8fVdxApu1CiDKiixWu3PxMDGD+Ufu3GlahUNZ4Q3QcuchT3ubmf8ACJPvoGfaGuOzvGXqXiN6noDGo9QxbTGZx6QQBIjEiIEkk86n6N4MvYHctcRxRWWQD2dgfVk/CptMGWYSNWPDnREq0itMlTIFZrz5jzwsKBakz6YjGS3f74i8V0OnUSlF6QqtgMBeREjAmGbIiTaJz85fFtqlYw6VuV/FfRWFKajCmzuSgWVyBCU1QAAtHpAAzPETqDoP2dVmpg7+vUWbmG2pBUiI9L1VEKf8K8ZzzFrwJfWB39f1PUFtCWLFFypnBAdjBLCYUwIEjT7tRdk4UfEzExABBmSIH9M6pxpp5kuVw3EpvvNttacE0tsrSAAAiyAJIgCTBGTnI99DeteItqV8ym1BzTg4qeq0iCRSJUs1pNvPyJONKXWftC2n3x7lKWMyLWPqDKOGkKWFzycRGCZgBftXxBV3dNdyuz2lUM8UFrVEaoFl1Z/xVACyoNuYmYHY7iqhTe+JqJofeXrulIPYQoZTORa62yZALccZMyAPm567Qo7mlSQBnqq1vlU72a0TcwnKlSTcPniBpcHgGhW3Dfeaoo1KqMy0KBJRIQsW9YLwpglAo5hZAwR/7Zp9Oo7dN2v/ABAp2ErTRrlBZbkcA3GwUxbKn1ZjvhmifKn2iMHSkNrX8sutxtbzFW4SQVuN1siCIxiJOnPe9XFdRNFrAZ9QKiLe5ORhpIYfOIzpL6X9pIrbgbfa0611Q2hqlQimqxkug4RVkkA+3eZd/MRFsqeUxJwSwB4yFWwSAOwk/XWr7zzV2gHqG03G4e5FpUFAmGr+uR6QR5KFR8oI9pzo54A3O4V6+33ILtPnLVtZVcMFDLDm8WtgAgSJiYnVHeeIkuC09xtnI/8ACW+o0ck2oGJbMHCkTE9tGfCHUEO38ymCarklkYsG9LMoxJC+nNkd88zrag3GtkHf+f8Af9/XS14j3lOmvlOSbmxYSGpz+YkNIPsAM+3OlvxB9qNOmXSqy01tMWsTWJHKwmVMjkwuc++kbrn2lC1Upr5om6Xm5Sexy0nJGLZxgay4VTX0WAAxyfSfxATdHw3AZOT2B+uuNXOQR8+w/fWab/rfVKe1lKVQWouPQ1VArgqbEGVCBlZWEcgxbop4W+1Bd3UoUrba0guAfQyhWLMuMAAXWt7c+xXBqPFTa3qQwMECCQCOZBgypjnSrvuuLSqVKe4qxUQBjcYBUiQyADKnIHe6RExpjp+KKT+YnnCkaTk3NlbAPiacBTPpk+xjiRXiAbTf0WWo6GrTVirDy1aADLU2V2YZ7XRIgjXiZ6oN3PUPMdKNJbndgBAuqWSC5K3BkSViSBwc9tW6Piz7nTVd03nVql7tDU1RTOQgtDsCZkwRMxiNCfsdomnVeXD/AIMVH84VPXfKqAPSsIpnPtkzA1Xc7VKi21EV15hgGBIMg+oe4BHt+mgU6hcY66TUW+ndYWooZ6Yp1GHpQwWtkiYEGJH0n6anFViSDZGIBEspI7ybAWHZcgH806KN0qliUUkZEgn+pP8AY1aFIAkgAFuSABP17nRxUDtQYzeWmTzaRPbEXDJkA8dljQnqHWKe0CrXZVqHIiWLH8whVJGCDkD9dMPU9m1WmQlWpRqcB0gkHPIIIIzwf5cjOKHQH6fuaRq1S7M7PcxJRjhHNoODDDBnB5xr1mbQjv0/c+aWZRC4AYqwEycrIAIAzKiDbzpS+1DpTVaVNUUm5wt8GKUZORn1wF4glT7DTutTOcnjv/hxn6gfq3tqr1Rk8thUgoRByeB6p9OQYzPYsDjXmFiapozHdzT2tB2otXSaTFDKiZU2mcnOPfXaff8A4K3L+oVdvDZ9exDvnPqdagVm92AAJzrtKtvSHpHr94J8f7cHdURQurVhdTaBcxIhrXnBYTjnEgxA1W6h05jVSrV2JpFJChqtGnSkxDWshYsPcA8A840Y8M+E9rt6xdkJOTTUsSlPsWA7sZ5JJEYyJ0119ilRQHprWRYa2ooAgYP5SJHIYR7HB1iU41DvGZLxnQe0zPq3VXqWKKila2E8qkyU7zcCTUKqHKgMQZgZgY13Rt9uF6gFpUXrVDRpUq0ek2rb+IGxCFQsXGCcZxp33vTDUtaixpKlvkozhaai2YZEaZBJxg/poPvvDu69S06+1VnxUquanmkAFUxBAhGaD6iJ+I868bvvPLVb1DXVm2zSnmTXCN5dQAlKfYstoIECfVBtmO+sj3e0IVgGVwjGH+FPMkenHEz8pkYxOtd2fR0SgtJtwSLQGALMs84a0MBIn5fTS/1XwctMVmo1VC+WWIKOzu/K3swttAwFAwffTCLiQaMzvZ9NqlS1diq8hFm9hyZblUC/9R7QM6OdOa1kZCgA+GkADj0m/mLSeFgk5JOjXhnYMC9SozB6Skq1NwLy1wKANJgKCSchhHBBOvY8O0yfKSpuV8yAAaImSSSA1J4UdotGPlA1IFZtz/nvLSyr5R/vtF7rPih7wtL8WuxtODZLGAnJLGSBaDGAD7EBtPBe7rbmdzRrqt34lSojL2JtEjE2kTED+rXT6aek1zXr/da1voSmrEPSfnzAtUJe0RlTInHM6K+HvtO+81VWulNVBwq3Fs8RkNyB6e6/OZZSpbtFW2SkXjtGPovTcIlMFFUABVAXAI9JNv5Rn5zyTGg/jvxK1Oi1CmhVWW16ziaY4Mq1p94kdxgi3JrrVGsYG33T06lXNJWKWPHqgVLblkcLLE98AxhfWd9W3tZQ0qMqotAkyTACcy0n6sx76aXBFxIQ3UeN30Ta7R2rebTrCoF9VVFxBLE01BvYOYi0TESxzpb6r4rqpclGklBW59CgxiITNsfOT89VjWFABKbXVEW01TJfv6KczYgmBbBOTOpuheDqm7813Y7elSQMatRGIYs0BQJBLESRzwPeQsZCx24jjiCCzzFzYdYqUt1T3F7Gojhi5MtHf3xEjT8Nz0+rVFSsa1UgxTpUfhIB5qVGYMzN/CsAAwSTI1Z8P+D+mhWG5vaJS8mxmOSHCXEIgU+pnMYXHxR58UeHdmobyXqEQBTCvcVAHEBFWAARktMgzOm1EXPX/be2Jd6W3p7fyKFUKBarwwWnmxQSZeTJJzI4M+PCGwNDcDcun/IBZaXp892ZSivJYKqKcyx5j05B0j7gPTE3THsYbnv29jzqLfeJ61YEVGLmZlwpYn3JiT35PfWT01qr9q9FiVu3NEt8VRlFQKQMqsKxKswAmew4Gq9H7QdsiBE+7PIy6p93YD2i1cz3DDE6W/De3oGnT8/1AUvUEPDXSJKSR6Mg8SY7an2vRtoz1BVZ1SfwzESoLSSSkTEYIE5740vWfaO8Me/0hL7n0uuSW22zUnJenu6imZEm2PUImbee3vqZ/AfSLlanXr02U48qotRWa6AqtUpj1/KAPnpB61TFJwKdAVEMmSp4uMA24m2Cfrpk6f4ZoCi1V6lCm6/+CQGdmgekC6RzANp451mswvCXvNL6Lv6dNI+8rVFNSWPlW1AVI9LFWPqWf4QDcInjVPfdO2Zr0qlF9vSqISzWn1GlU9LRSUGbrrOAMknIA1l276Tu625ajsqbN+EHYBgI9UM0swEkgD3PbRNNl1Db7Y30qy3kGq4UhlQYCcXgEnLDEWg6ar2txD49LaZpG4+zqg7hxuKzEHglCPaIKTI+uCDjVvZeDaFJw/mVqtpkK7JYGgC70hfUB7/LnGsdam1MjmmxIiZQyeJY4Oe/bToevV+n0vMXd0N1SqMEBckhT+ZiSwqYwMGD3iNED7QKjnsumbfb7gVaVII1QhXYEKpkgywu5xEwTntJ01EzrLvDPj2n1LeU6CUagy1RyTTsCrnBVSWEwB8PPONakOc6KZOj++2vDg9sD3B/y18pvkrABGRE8e/A17B+ojuO/wCuvT0+MIGAPeO/8s6X/Ge2Y7Y1VVWeiCwQgwVwDkMpWPiuEkAGFM6Yo4x/f66p9VcCjVuMDy3+Yi09pz9NYZomfdA8ZO9MCqaTvkEUQSAZYksIBYZ7c5juQWqbOnvqIejWekGJm5QxjhqcXAo31kiONY30XqRpVFw5VwoYpN6nBuBWSrDBB7GDp96N1RdjSmrufvDOA+VSkoyBcWZrmJwDAWYHfmVeor45a/TX+3G6h0NVVVngAYUAYHtGNfNKJ8b1jkNtY7Z7frWn99drf1ie8H9E/qJ88L9Z3e4W+tRCFXW1SpQlLSS8sceqIwFOdS9O2/8AxPnb2sQlMiqKQqArg+mq8QBTRowAVuAkwINLqnh47/Z0Aapoim0MzCVqC3ES4uMZBMcnCjktS6lt9tRSmd1TIWgaLG9fxFiFlFJNy+r/ANRmZjU65qocewEobBZJ59yajyKgZZBMEcz259v8u3bUDbVQIIbOexH1zP150mJ9o1G5KO3erXqEKlNKVKSxAiJqQfyyTxBnsYcN1CZCs5ZgAigXFj7sPSAuSxgwAcEjV2N9Y4kGXHoPMq1EuJBXHY2j957GRyfbQLxtvxSoss2iLmI5ngKIyJ5njHPsY63uXSnUZFWYMQkkgRfaEZSzBRcATngcxrHOp+JqdWoULM6OhqEgNJf8qwx7e+YAEd9E7aRBxrqYTSNq4G2lfLVarWrcQGZEGYJIATBEnvxk6Adc3NRUH4LVEWoLlW5hEg5ZD6R9ONWt/XG7H4bIqBKaoDYUEKJXMLAIYyPaYGlbb9Tr1j5RqUVRmsvCENcRhAqtBuifoJJjlZAVKPEbqLPY5hre+M6m5u29TyhtqiWJScXIuCARUb1BxyHJ5AMdtJu46CKdQ04q+dAEQFUM3EFvUZyAVBz+2j+06VtD6yK9ZGLkn4aYRfifHKlpRRPqaQNUN54wdilIUqdGjTIK019R9JkSxiYOQMCfcwdQozA0OJeyJVkD8/PeOXQdrXp0vuu/o30mtkeZTNVD2qwsMrKY9Qg8frR6r4PZao29NNxUFRS9OqljXAQWBU2Qw4IkEgyJyNGdv9ptDcMKO/pJSWpgVRBpGRFtS4FqeD8XH01Ubr7dPdRTqpudsGBvVxcik/C1pmeBP5sAificcQNFfh+0QMzCww833ilW6FU2jiaVY1GaymaiGjDkhQEFxLEkj1qSAD850z9W3Ip0k2lJiRSBNQi4eZUPxM6yS0nuwcAYxGNc21SnXQEgOvswmD+oI/n350A6r9mm0qzAemCSbUf0Se4Vwyr/ANIHtqlMen3kuTLr9p+d+vJc5bH6QP6en9o+mq3RelbqtVRaCVPW4ph1BCyeQXGBg59hrTvEn2Q1b4oVixaYFVDcYn8yTOMiQTqz0bZbldxt0rOlGltEVDQRiBUtU3PjElhJDANOPcg6i7ipvvs83dHbtUetty10GkSWYdiL1Urdxie/PAIPpvgutXILAU/4UyzuAwDMqqDCCfjaFJwJMgbbvgWIFzjNqiQsyYZsZETHbv8ALSF4p8PKXqVNvRrsxp2SA9pqM6hWQEyQFuBCgqCQYjIxthtCXc7xT321apv3o+UUucgGCjQoJLGMHAJ/XVbZ1TUqtTSvuFIDEN5kqQoJkyQRxqVfEm5o4NSova2pJGO0ODH6ajXxOtzE0aAvVkc0wabMG7SCVHvIWcfM6no+kqtfWM3hbyKoX7zv6vmNYFSjCosjBqVGpst2YYRgn4jBgz1nZbKjRqMvUGFZEJVDWoVAWzCwtETnuCNZK9IXsVygPciY7AkYmPbWn7LqlPY+TC7OtRekpeqyCrUosUJA9VRmtwbV9ImBIMjTtIriTl2vk/Wevs18ULR+8vuHLvUKIgUAllTzSSEAm31cT3476s7j7Uv+MZr6tJZCQxjA4JS0qGk5OcfQavL433pVWp2VKfCuFVWbMAgsVFsRkBR8uNUuo+Pn3IG23ShVn1GoQykKVknCqzYAxJycDnS2CZF0gxql8TaiOfWO3nDc7cO9Nd1RqKSHp8/MBZ9Le9rDPE8aXF8D7R661Nu8BVP/AA1Sbg9wN8VAWMAcFWWY7Y0hdG8Q7jp9V327B6LSDTMlPiwQoIiSOeY5nTin2qbfcgLU2rueWwnpgDPqaP2YH5camIyYj5TYlAOLKPMKMcfBPTqo3W4r1VoSESkrUlIds3EvOJOOAPbMadnIIHuNJHgPxbtK1PyaZZKgYytQG5zgj1MTJiABPaBgacw3745B44yYHfV+MkqCeZBkAViBxJrB3Gvkx8/7+Q415Bjmc5+n8zrqtUKCSQoHJOP66KBPhqc9gOSRrIfHfjh94Km12lVQCtpSJLG7IJAMPCwFHE5kn03/ALR/GNeptydi9NaMsrOcs7LMpS9JUlQC1ynBAzIxlfSukqaIqpuAro0lBN5gjg5GRMSDxoNQJqHpKizHfpXUanlISxOASJ7kAn+ZI/Qe2hfiHpfmJ5p9T0AWuMyVzI75iDwMq2TJOqnTvELI1u4ZXvcm8TcCxn1KYBUk8qSV9tHmeCWXLA8EYPup98D+muU6HG07KOMqRSG8+eu0SqeDGYk06wVCZURwvYfoNdr2tPWZ4b+kA9Q661dy0XZ9vSMRA/p786HVxXYwKbEf4ROtc33hlbiYwx59vlj5a+L4bVewjWjOq9oJwM3eDPs0nbqv4LU6zqalSqbGL0w6gKh5UZhgCIwzTKjWgVN7i14DTAZpBFzchhM5KxwBABONZ11vpFXbRutpK1KTXsoiGxDNERJXDYgiCfhGm7p/VPvFBK23IF4JDT61YCSjKFgmcNB7rAM46WHKuRbE5mfC2NqM9dF6wlZFq065dWEK5Qo6sLhaQWKhi4lfyzIySq6QPHPgdaRbdbeYLXOgHoA5YL3xN1p4Ewca0GjSscoBatVmcgFbb2jzUC2YpsYPPxFo5jXl9rKtTfzMkBpYYeQAwE2wSe3pweJbRuCRtFoQG3iv4I2lFel1KlSiKod3qMIyVR1UAE+n8pMH0klrp0u+I+vJRrTs6VNUIZw7IGtvBRlVT6QLFAIYGCG7GNMG3p/d9huUCMCtUpYw92VimG9VM5ggi5W7aTuugGqfLYOhE+kFQDc0gBiTHfvpb/DvGoSGNGRVvEG4qgB61RgPyE+j5egALj6fTXVXFaBaqv7g4b9DwfnOhKqy89u+pE3E/wCv98aQU9JSMnYybzSvofEYBIEj5H5fL5/PXujtAxtRzSqTlZ9DD/DPB/wnXmrVuUBgCR37x7fT59tVWHYnjhvb+/7+XgD2mNXfeav4K8YNtDQ2jujM4mmzG3Fx/DY/xGZBifSog616j1BSMmJ7d/7/ANfpr8/eHvBL10StuhJ5VIN0cAtOf+n5rPto9Q8SnZbhaZkooF8flBiP/aZI+YHc6rWwN5G9FvLNZ6lDqVINp5t5+Rjj3+Wk6rs/xAopsLTLW+kYnJM2kERgg9/0P9M8RUq1MOjqUYwDcMnuIOccHA7689c6UdxRf7vVNKqV9NRe+DCmeAZ+IQRz2jRUIFmI9bxC1dSGpikVaGAIIYg4MsoMEQQJ7fTVOk63AkLAz2+fz1X2QZAybmoEqq5VlJBgjEznuTkGIA1Z8+nOKy/+r/Rhrn5SC06mFSqCWKe4kwpgDgB4/lOuFJjPqY4HuZ+UBP8AX/LXmkw4FUR7Sx/+5r69D/Epj5H/ADu0rSJQHYStMEEA3DhrfUCO4YrM/OdfE6iFDcAxb8KZEzBEgET2PfOvdXZkiRb/ACE/qaJ1V+7sO4/Rs/0QcaAiod32hHw4lKtu/NeXqU0ZkXNjEcBrGKgAkNBUyfmMrH2keEKlKom4oCpUSpdKESaTEzCiZKGcYxwSZGnXws4VXJjDgxhnOBEep2tm4RIz2kzr11baTTsUkAuLLs2lUAMkMDkTnJHcjjXRwIAgnJ6hychmG0t45GTap5Axd21Md0IgYHsONGh0Gi8o0JWUkOqtkEc+4I+Y1BvPDgWmSlrED4i2f3mP00BZSaMMIwFjeUeneZUqqlGbzMmQAF5JYsbQB88a23wz4k3tHZpfTO8qKxDqlRWKr2N9xU2nkEz6sGBrGehbRXV1aqlIemSys08m2EBMfmM+y+2tA8LdU2mzoGku8Q1fONUP5Tqk2WgTawgkAzgx7Z0DMQaBr5QggK2Rcbut+NNyNurbegPOf03Vq1IKCQcKqVDLYMAkKCDk8aynrfirf7+g1PcVCUS5yqqFyF4cjLADsT3+mmrxv1s7vbWpVTcVzWV/LoksFpKtQYBpoXMsWJA7jkDWdbjxNVs8pJVbLGmCxEQRJEgRiPpo9btsK/PrA0Iosg/n0nHdV6xpmruQfKUJTvZiFXMKIXA/y0X2NLdwFo7nbsMYSwER8nRG/adL3T9u9VxTpqXcmAoEn/b6njR+t4MrI1tZ9vT+bVQ0j5Kis5H/AEjQZSO5HzjcXsD8oZqdCZtu9Tdmk5+FailQ13CqxTDLcRM5AP01N0HeGpTKs1zp6DIJYnkT/igEfMg++htDotM0xQqbhod1ItplVDfDk1GUleCSFn0jXjfVdzs93UFWkKTVUgrVpq4Nh5UsCjgiMrM5GlaQ67do3UUaz3jCXod6qg9x5q4+X/M12oKPi2qFUCqqgAAAKoAEcQFgR8tdoPCb0H1/qM8Uev59Zpb7YNIxBwc5Hsf1MagoU/UVOGXIMGCP15P6mMai6Z4l21d7adZfM/gb0ueBAVonHYftq9u6BYKw+NciR7jIIkc8alddo9WuQvsgcET8zHvI7f3Gk77oel7k5P3LdE3QY8qp784XNpM/DBM26eqb3LfwLZMniMnjGPfUe6261kKMMHjAjjEA9vf5Y0eJzjOpYGVBkGlpVemqh2I4HqMnIxPpUiVgRcRxH+IaTfFX2gUdufLogbivmSDKKZzkZm0flJGTOgPj5tzQohVZ/JX8IqCITuFYj1FSPhBJjI7LqDwL0BHIaw1HgkBTJYxIH6wfTzjXYTIMi2s42TEcTU0sbXfVa2xFSq3rfc1CFKuT6aSBQsGBbcTLSck5g6qbBlq7monmBhhVYqVkgKABJJHJEHJgcTAM+N+jjc1i4uQjEKwKYBGLe0KBJkkiJ4JVenWpUNKqbHyQ5PPyJHf+v9By2BDw0WqM278KzkKTOZ7H/aMj3nS5v/CxzAKt8hj9teN51Wq7Fg72gwsu8xPbMcZJ7k6n6H0jd7mXBenSAYiqzNDR2XIuk9xgZk41KAy7kywsjeUCBz0vcKYFGo4H5kRmX+Q+v7aa/A3hhqm5DbmgyhULKtVSFLSLTB5PJg+wP1YdltKlFKdI1jVIQgslS5YnKyrrIBMQSTzzkaI9P3v3cE+Wk/lJMWnuMBR6hB95GT7eGbfiY2DbmE+pdVp0QyqQ1YTAOFUwPU5I7FhhcyYxnWc10etUtH4lSqTnABzLN8gCMk/PRnqfUpJDFRCkD0+gSZOJke8wSY0K2lHeMvl06ShqxN1YyYQCQxWnJZYMxacxIknVS5A3MkbEVJAnjY0d61cbHa1TKEkscUkkqWbINomB7sxgCdN3Vdr92ot+LVrbqknmPUVjTSAAbbUJIJAJBMExx7Xum0NvsENOnUIr1iJrVrvNdonzKi2yiBpCIYnJnuRnQaQq7tKdOo1SkKnm2WLAWmCbmZuzNamB7Z5BMkCABcqdL6TuqpLKjszksTDU1k8klgq5OZnJnnRij4K3rMFZWQH8xqkgcSYSrP8ALWheaSD+XAz/ALnntrm3BgS557yZ+R+medK/TqTZjx1TgUKifS+zlxF+4BnmEJAHf46/PsY/fVur4FoLOap9j+HP7eVmfn8/bTOWDKoOBHpxH8u3f9NS1BJI7fP6e0RGO+mDEg7RTZ8h7zLOqdJFGrYIYEBkIEm0lgJtokAyD37aHbqkAJEjHa8f1q09MPjTbotXbloFy1AcAxayHuGEQeccn6aCqV4VonECwEycDCqZ1JkWmoS7C9qCYytsKaUVpWko1NA6t7sJczBqXGTHqaLQMchap7iqj1KZIaiXLoAqFQCwiZlgYIIIIgTJgwWXbbIlV29KmtzBvhKgL2VwxHxTBxPJI0VXwGrFrnIukmAxYNjKs7t6ZEwQZ/Yi6q2nNu9zPz54poBm81CMiGEQylcG4e/zGOPfS8n7nW0eO/sr3FOk1basK5W4uCpFUrjCqJViMnEEgxBjWe9N+z3eOwv27ohzNQimCPkW5n5AnQMwXkw0BY7CDtruwEAWZ5Y+54/YAY+ZPyj6d/pk3f2c7ml8CrUVom1wSOexCFuO2qNTwliDTrKRySCCf0txmdTasZ3uVaMo2qCBv/n+vt89M9StSrJRY01ZxT9VSooLuT3Nx9RHILBjnGIAobfpVFCCBeR3MsQfpx/LV0VvbJ7mZ/pJ/loGYcLGIhu2hHa9SqU0spkKp7Kigd+fSmJ+vy41CtIsxJaC3/uJ94Cj/wBU6rCoeP8AIf6k/wDt18cmc8n3/wB4/wDp0jTvKNW09soUxPPMEe+T6Y/qdaZ0qqu52Jp7kXCpSIkAGJBTzBOVaROM9zrMUpnIzAzAx+sekfrB08eB9z6EpsyKqOyySQ0NDgAWBef5gYOq+n2JEj6ndQfSZxvdrXpVHp+VUexmW4SA0Ei4CcAxOu1oHU6WwFaqGNO4VGn1jm4z+bXzTvDEm8UwN428OLSYMqwUJLgFZUTgLBgkfEYP8yYZei/aTQpUaf3pyWaPLqBSVK2iCxx3JBn9Y0ybnwZTqr/xBao5/hYookZQAD4cYYwSYwNKXjP7P9tten1DSVkFIX3Fy1zyFUEMbZbMwBgL9dZlw6iDCxZtIoxurbyjSXzmqItKpy98rJziOffA9/pqGn1mlXR2SstBSBFSsoJI7NYzKqqc23m44Nsc/njb7lqdQXyFJyFwIPJHbg99aZvuoLTCKhuH5FJX0H3l1b4ok98SPmnH0yqd943J1LEbQ71fwlt91SqO2+3dY1QQGIH3dXA/MqIFAWA0SCFE+rWR+Ht0233NhJhiaTWngkxcpBEQ0ZEY+umQtfUB9JDMSQWLKZxPZQQIho7DiNLu22IG9SnX9CrWRaoYTbDANMAk9+PfVIAXgSay3JmzJ0MeUrOGNyzJImI49wTgYjEmdKR8Cpuax86rYssB5dMsxiDPso7fm7cc6ZTuLg9Ra6kG4uyEG0lrY9SkKBbBwZbgcHS34v8ACVTdWCjHpJMu1xzAPqVB3+Q7azK9ChDw47NmHh4b6RsEVmpvuKgAKirJM8SUMKM8gr241V614ir7/Z1PIp21qbBaflYIlrvSexFMQTI5JETqDc+Gao29BKlRQKNG2rUYm3BZpEiYAaJMYAPfVZeimrsqq7SoxNSoPxWJRBZFxWPV3C3Qe4+kVN4m8u8nh2OZP0RKwo0/PL+daQ90XXXEiYVvyxn2jXuse4/U/wC4J/8Aq/TUmz2rU6CLWYGoF9blpBNs5LKfnnGdCeodbViFog1nYYCBiJ9pOTgTjXghJueOQKKMF9e3dtoJADMQZxwBjt7+w499NPg7xeKGzYDNa401IDEBYlLvSRNxYxERE6B+HfCib3c1l3xNJKIWbSt0twn5gAMlgTM2CM6teH+kbijTt+7Valr1FY01lWKkr6SBhRaARySO8jVSJwRI3fkGF911F95SFM0grLLu7DBaBMtMkMYlm4gAaV6G4O3qCqWamxlRY9pBIgNjspgx8tH+tpulpS1HykybcgkAcsBccAHLwoiQJE6z3xXvHd19LLK5Y8tkjHyHHvpnMXwJqfhXx3XNTyHPnkqxEwtQ2yxyCRMSciIHI097XqAdQ1NLlbIN6ACeQYYmQfYGf56/LKVTbBzHBj5cftpk8K+Nd1tLvL8x0YWgAmFjJtlWGA3HGR+u3Uyrn6NZ8A2wYOD2zx+upLzJA7TE9sf2P7Os56L4k6jaGqUHqK/ADKzKCJF8BQjEZ+KP4gNHaPjtfUK9GvRjLGwuiSMS6jM/T9xwQIgFTPe98mpuqdKqqMyBWCuwxIAVgJwWjhSfgyCZ146h4VVaodWNKmM1F9ZgzyktbB4tIIHbnS14k8PbXqDHdvumpgBUWoUWmptDEKoqBS7yZwZ/yV9p0/cbbd06DViaddw1KsGkOl0M3xsoeMlSTBI99eIB5E0EjgzQNr1cI9NqhsZ61tMRILNlRgC0EQsx+bWi0K6vTDdj/Ij3/wBNIe82VHcUWQLTIAIUkAkYMgsAYbvOJ5ydEPAXUmFJUquXm4CoSSWtcqGJ5LECCcyVB762DGtlgjnJOf8AX9f7yJTPFPhmormtS3G4RKn/ADEUgqMYPwyFOSTzP5hp6cD+/wC/p/LUQAiIEcR2j2j2+Wl5EGRajMWQ42sTKqWw3qS3n09whxbUW3H8UoMP9QQeI9pjvxxUoVEIHCqKq988oYiIET89FfGQobMJVY06SM9kwVUkgsvwg5CgzIgmODoXsPFW1dworUahJ+G+GJ78x78EZOuW+Iq1H+p18eUMtqfl3nzc+HdtuWyoJ4uBIZfrMEcjB+ccRpK6t0Y0grhrqb/CDNy4utaccZmPqBGW3xLuk21I1jTNxe1ApCtJnMjsOCIzdpQpderOaO3rJfSZFvcGyoSWaXV5kFcrGQQCCNYobntCcrx3lELA/wAuP5YH8jqM11XlgPof8hA/rrz0Dw598qT95fyQzSCIeBkQcpwRJj3xjRje/ZTT+JN06oD6r0BIHaCpUE8YIH14BdaA0x/5E+ci1X/sBN1Wkvsf2A/lox4Q8VrSqN5dAViwWCxhVtJPt3nlc/XRDqvhihuBTp06K0ytiI3DsoFsNGCzGTJBIIMHnTL4a8AeXGO4n6jVGEA+YSTOWHlNRX3vgivVqPVbcoDUZnI+7zBYkkT+uu1qp8Mj2H8/9dfNV1I7hdFPtMcfXBHOJ+HSj9qddl2NSnTw9YWhvVHlhTfn3tERnDcHOlun9slemY3VGnRa4rEMVlTBggm2DHIYGBxM6JeJeqbipuKKihcFVgtRZFEPC5PrLWwPYHAGZ0LZUHJhjE5OwmTdFp06dekKilxBtOCofkc4MLMfWfo2U+gVNw7ml5ZpUwGqVC1q5IwGEksUOJAHE8xr51X7MWfNLcy9y4KwnIAggkqRM55+WiFV225fb7YlUoBULkC53hjUci2ZL5YFuAokQDoMWRcg8sPLjZD5ogdc6nUWs1M0zRemxABwywSJPuSO/Bn2188N0RV3dHzSxTzFao0FjapBPAOIAWTgSNOtLp332yh5TOQDNxTywDaGKVAo8shlm483hQpGNT9M+zjcbTcM9Pc0oAZIZHl6TDMm20ZxM8gHvbo6NwARUm6htKlw8h2qPIhCJdSsEQU/DBPmXAYJhJBAAE1fww+22tkFajksy0izIpkibmIgiSbuCcDByR8PeP6G0UU/LLKzOPMQoHZlJVhGFI4jIMGY7aK1+u7LckEVwhn87FcwRGTEzmBmZ+Wi2g7zJt9ut2iNRWpV8vHoJkAA3AC4HFxOBAPHy1V6dtNwPgq1aZLH4ahUmRBMK3JAPbtrTer7OgFmhSq7lptK0iPLB9JMlgfUBGBmCcg6DV9rVqrSXynpkm0fhlDTEm52N3rMTaTIg8AltJZkW7IjlDtVAwX0zpBq07XZqgEi9mLEmZNpJMAGf1ntp26L01KNO2moA5jMk+5nvqfpnS6VEBPTCiIIM/Lt2P65GiP3ZXBCVQhbAIBLLj2MDHudRM3id/lcuVRj5HzqK+42LV93+DXWl93EuYN5yUAi03GSoLFjbGQeNG+n9X3BNRmVLVB5qoCHGLSqDMgT8UCYAEQPXh/wKaNUVae9qkywVTSW2SbmYAsQe/AGZyY1D4l8R1Ca1ClSrVq1BgA1Ol+ECyq6k5lWF0ECQbZxMavRdCgTn5G1sWhvb7zzFEuENtzKRaAMk89oB5zg8TrMep+Hhuqzbrb0iKNSw07ltVVCKshWgEE3NasxyYmNQdHrjcPVp72tWV2uRUBsALH14wLiY9BEEz30ZXw0mwpKw3NSvSGTt4RS/ExcSVIAJgDvyBnS8uRRsTG4sbHcC4qVfCFFXVqtR6wYGadBWViQTDFrSlvIxHaO50dOw39dUo7TbCilM3IGIQBWFpuBP5ombZJBMnMtD/aft6r+TQsBzAYvcSJMAWKB6QTz7an6l1XcUKfmp93S4i7y0Ba7tJaZ9sTHzBkJZSxs/Tt9No5WC7Dk9+/13lDpew6ntAqLT2/lgnHmiwXfFF1KROSVSB/hGjfSep1GoM1ei23JJC2n4rpAaIJHAy4zydLPXOvVgjMu73AY06hAdEQYUFWW3CjM/oM6JeHvFi1gE21AIAsN+ZVk5JdiC0sWMC5pMmRnWooViX4+czIxZRo3J9v6ljc9Nos0uGbIhTVe24fmFpUAn6x8szqp07bbGnUgqx3Cq1QCq71FVTaPSHlQxA7AtAOYwCnWKQ9IA9JDfmgCPmTjk5+mdLFXrNMbsLTaiXNK3zVsLrax/DDZKzJbBz88RUmRWG0jZGU7y9uN7UDFlSuS10wtoI5IN5UW/Ptod4W8a+duKtJiEwr7fIXKwKgkGLmADjMGwwQDGqniPqpp0igLrfMsSRKR6ge5Bx/P56UuneDKm4ppVLpTp1LiMMWtUxdhbRJBHqYREmJ1jOE3JmpjL7AT9L9K6h51MMRDDDCcTAM/Qgg/r8tWnp8n9/7/AL/lrN/AHWjR8uhUqX1FHl1LsMVvYI45DQpUSDIEz2nS50QIIsQWUg0YB8WdRG22zV3IFOmfxDEsqt6Cy/4gW+vt7HAN/wCHX3dd906NtqG5Y1A9UEmWJMKFEk3SQDEiCSAZ1+kOr7YVKRpmCG5Vhcrd7TPYjSXV8LBadtEK6SrinVJtuBwy1YZ1MZyG47SQQZwDRhKhK2IK6X4M2zbMgMalKLFeX864QZCVGIpVbgTIgQJIjlM3fRHpbivRZ7ltC0nMFwjDBLAAFgjEHHMH2Jc/FHiRtrS9bXVwCtJJLVXYArde65prcc2yfeZGgqhGqNuHH/MCn4SjPaqrc1zGIIjnJExmNI6kqF95V0gZn34lno2zp7elCKVpj9SWIwJ+gmB7E/PUO73zVOSbRwP0+Iz3j3OJ9stDud2XMnA4AiAO3EdyIODJHBPpX10/aVK7+XRQu0SbT8IzliTAEnBJyeCfi1NjxG9TcyvLmFaV4E5NyVyvIIIB91N2flK8fKI4CbHRAIwPSf8APSL4d8LMIrV0IiLKRImcQzCYOR6V44JEwA80RgYAgcT9ddDGukTmZX1GThv7jX3URc/L9v8AbXabExA3PRtq+7840kNcUwSzBsgkw9ryL/TBYe/OrW5TE/SZn3Hz5+eq3TOoLWdmGIVRBIaMmBI7wBI/cnV6rTwPYjt8h/qNcXqf3CJ3Ol/bBlWmpzwFiP0xdOO85mf30pU+lbituSnn4p1StL1QixcEUqpjCSpUwCA35iSSvWPElLZvSNa6yorAsgUlQeDbIOYMHtb3nHnptPb1dxuKtKsCazKVpkG5bqal1K4eSwuEFhaYEZOqeiUgm5N15BArtD2z2+2248pXLVHb1uBBJUFiD7imuAgkC4d2EiOvD7zQKLujSZkdh5SqXdQbWRlnBVrVNrqPrjTj0bw/aYe09oQMMSSWdibpMyFHBiScHSN9pW8opSdlrE03BR6K249RtIPJnggeykiCWPSM5givsOkUkDrmoi1jbcWQEWgWlAxXjuOcZ9oU6FTRrw9bAkKXHtk3Wz/IfrqLoXWBVV2ZkpywgFgMWjuxAbiTnknnnVmp1Klx5ikzgDk8RHvPaNc7IzBzRM6eNUKCwJqPQd/S2+0RPxmsEsbQS7MxLRByJJExwB89TdS8abamss8GJIJCkf8AmJcD9Mn5GNIO96DWphmqbgwCcmrVw08gQfUOcf66Ut8NoaivWqvVIWJBgYJ/M/qnP8Pt+syuz9/oI9saoP7mk1ftLSo1tFhxMqrNAzILMFUnjCqe/wBdB+qb3c7llRNw5UnKFhSGODIa3OcQDxoJU3dDagFqa0yy3KHVnqFf1KrcfaDHJ0d8MV/MpNWrhQpH4aU1ADrkmT88AE5iSMHLcd8nj3i8lDyjn2jT0zrDbalSpVJdpGU9RSlEWsxguxaRgg5nMQaHiPqjUNy1VBFPcMsyciqAFYAWtC1EVMrJ9OM3KKzOXLO3fJk8AdvlA7D6fXvNw6rIp1BDDEMJBmGBE/MjI5BGi/UFT7TP0ysPeT7Y0q9XcUmFJnKBXq02uVxJxfeTIMYhYiCIAAG0d7X2JCuHeio9TgXFRMCQfiWIwRjntGqu82FZPLfYKKrhx5lEC02AwVX1Q1NuCZkR+xfqPX6JNSlVRjRkLaSRWUYhXDEjHuxzzJGdVqwzLvI2U4XoRd3myTcMtfbbdQywxqAFApGTIkAjkm0NgfPXvc9XpKlr1tzWmDYqolORxDVCXge8SdENlt9wz+RtWWrtBf8AiU4vpwC3l1DFy3MIBBGGkSBod0XwWS6v1Bjt6RMKl0VXaREjNlL3cweIgGQnw3HlHEd4iHzGeeh7f73Uso0VSmFiq9V2emi+0KFBYjAST3MATp7odMSjTC0kCCmZAGPeZ957zqej077sPKoJSp7W2ZWTUYmLs3XEkfmJPIAxr0tYce8988fz+ugy4ggAveFiylydtoB8Y7ijVRKL075ZHlpAT0lgPckjsMQMmYBF1/CFNgLFpL5guKRFpgSQEDSCBdaQIM5M6YOqJfQKsPUlVTwLoskNzOWkZx8WNB+p7CpV2oWizLURgVggSsnEkgYOQ3YDSMWQ+KN9o/LjHhHbeCOseC0p02C1wSVzKEAAANETcMfxfpqHpW5WjSRaZW0KLubSe5YNaQSZMkiJ/wCYo9Gru239KtVFCur1BQzTYVGFUU4BgVKcysDKse3uZ0qO1GluqiPunSorytRhfRqIco3pIdWtOWB9/pq7Muoe0hwMFPvG8opK1VJSojXQTwfYFoBuE+lrTBxcDdoyPtNqoxEFqY4D0rFXMBLwcuoznngHSrtVqLTvNjUvh8yk4enntgXL8xbH8SMc6J7DcwQyMQY+siJjhlYAfJgPalqXHkKbDiWZMS5NzzGjZfaPSruKQrLc3whIlvdSQ5gj9j+sC5sup1adqbtQQVC+cg/DJ4NynicHA9xA7r3T9/QVgz0UBgetcfOeSAJPxSy//M7abdn1uhUby1eGI4ZYMYgkERB7NlT763JkLkVBx4wgN94I694WWsx3lJadWoQMCGvhbfSWHt/4ePUJDAknSfsen1t1W8lF9aSWVyRYBj1SQQcgAc5wFUl20w9KFMl6bmjwGEjyj8irC0d/hjQPrPjHb0Uc7grJlQ9NgptHADD8Se4ABM599YlavMDNYnTSEfaKe+8KbhCQ3kSASx85CFgZDAiR7fDGDiIQuvTN7S29FKSr5iO2YiHBFzVCcsSYnPEZiAAvbTzNy19JQUtwC63HIMEMQxnmYzk4I0XTp9RPVUpMtNbqjNMpBP8AECJwB2/ynoIoG4nOyMTsYY6LR3NkVa6lA7MrE3Fom0EwBZbmMn5iI1Z3vW1pZaoLefw0Z2CnA9QMZPsPlrLeo0q273lRlo7oipUkBVSykqqApa5gUwOTAMkAmI0C8WdJ321VWqJQWkz2BgVqFWtY2mAAJF0Ar+vvpJggTX/+8rpwx94H6qZ/nnXaxCm2BNVZjP4K6+6X4v5Ub4J/DHXw9uvurN5otvElFRhUmAFYrECYOCRAA98Wuo+NAqgLSiJguRJBIj0LM/uT8uNNnUfAa1puqMt0D1Fqlo9lUuFWe2DGoNl9k+zoS1JtwlQgqageHIMYJZD3GkZelLsWj8XVBFC1xEodMq74Bn21NyohH3AakqzzCytxAHemOBnAGre38L10333rbtQertlpLDOwvIpWvwndIHJH0Omip4Z3qHykqo1EjNR5NUDv6IIc8x6gpwCMQWXpnQ6dGmEpjBMljlnP8TNEsT8/6ARvT4mU20zqcysPL3i3/wB6VIUWRlddwsoyhZCtxdm0le4945POknxvRStt6nmOfRTFSmwx6gptWGMScqRgkmY9Odc3XQ6NSPMpU3jIuUHP6jHJ4j+egHWPs32lakaSK23Mlg1M4lh6pDXCCOR6e2caskQmJ9N2e2CU2q3shUyEqWmRgemQSsggkd4+ery0ts9WkQlCmFKsLCxqjkyWVlIdYBtM/qcar+LvA1XptcLUqF6bepHUEIwzggt6XHNuRGQTnS6tBQ9xdoJJK4IzOPi+epdFGyZbrtaAj3vPDLbimKi1Wr17QXpsxsYEc3Ccx6cHBwfcrfV+hrQUAoPNZ7MghvkYJPxBhDHmCdR9I641K0LUtqJNjc4OIIkgngZBkR7acumubB1HfGmwQsdqGVUaqw4qNao/CQ5GMkz2EmWXGtiKAbI1Ew1V6Mj0/wAakrPb6EqgWp6cM09zE2CSIAOCdRpui8KAwpqAM8s4mWaBA9gvaAIERqsNwzIol2eoquzkkEBgGkd+8AEwP0OpXLKAqjnjnEc8cz/kxzrj6iNp29IO8sVHDG0SQPi9m/wyP7451MqdueOwj9P7xjUW2wI/fj9TqyIy3yyfkJx/p9dNBBiiCJR6m9gCqxRzksvxKs5PyJPH0J7aXesdU3FUsKqUKlOwAFlQPhcsGVA61P8AEJ4zM6J7LdXVvS9FHT1jzHsFwIFNQACTb/kdSU+h1GrwKaOhJY2NaoksSq3CZBN3txx2rxJoXVIsz+I2iNPgrZeRtKdLzbqgUsQcKoYliQCReBP/ADDnjgY1Y3u82zlAzCvWEqiqCxPqzKKLTBjkWyBxM6CbfZ+VVFIsvrW1F5akQsX5JJAXnjvk6I0qC0aRClqlRkN9ZiO5IKoF+HuT9MyY1WMg06pIcR16ZZ3e6q1QICMVW6FNxuJIBlcGI7SJmOAdVtrt6t5DI6n6YH17f7a89GqBaqqIg4I7iQSsdslf3HzjTG6wsyexAERHec/5+0d9c58hy7zo48XhbQPVKXMyqjM9MgEZEgi0N7ggkjn9hqpt0lStpJiYHsRJGSCO/wC2hfiTqR2V9ZQj3OiEtJKqQ7KbUzEi0fQe+hdHx5VNILYFrkW+bwLf4rYi72aYzdHbSFRiLAjmdQaJgbrXhLyeoRT3FWjRqoaqVn9RDyBYWLAklo+L3XmND/EngMrRqV/OaqyC4ygBiQDJDnCrOAIAA4GmfpC7c7igm4rV71U2B6oFF2IAhSCWK2t3Iu49xpxOyFIszR5ZBg2s1p4EhZIB4kD6jVTvkTSL/mTY8eNwxr+JivhjqdTZuaj06xQrwGCT7SGUyO8xj+WjY6g5pCvT27oohq1OyEtAnzFMBBH6TIwOdMnVui0chHLxkC0Pk4hg9PzI7wTkA6o095U3+62+1r0/L2yufMVBaj+WpaGMsYFskTAAjkyHnz0RwYgHw7B5EsbbcMQLlZS+UukBjEgqx9LNaZwwf/5kY1PvaatTKtgSJ5BW4gTFhicnKoT/ABuNHKmzanSq0ttZXoNMUgUHlnDMsOwBX8wUn0k4gaTE2XUPNTb+XVIYwvnoWWmDJk1hJUJyRcQQsGeNa3T+k8vU3zPfUPEG63TVQ5amioy0rmlg5MXg8qImAIiRk6HbDoq1AlAqa1RWZgs/iMWgHEj2GSeJzpk2f2d1j6t5ukWl2aiCA2Ml2IVwfdfT+kHTv0I7Lp6eU1Xb088AWHhZLyxuZuScD5DXhhY/Ea/iYc6j4Rf8wf0HwpuadzMjmwAU088CnOCfhcz3EEdzIPOmCntq1aufNUiggtCsseY2Zc8+kQQBxmYMg6i3v2g7enQasoaoqtawFoK5iWk4E98/yOlg/atS3UhHZGUi2nEs7EnAtFpAiCSyj1d4u1QoC7CSuWY2Y+U9jTphQoFNQfSIAQH9CAT2n4oHOlbxIdr1MVtka5Q0mWXXgVFJIHNp5IsYgyMZ4N7nw/tKjVK5VUatYarBit9nqXKupBHcgiQBMjXul0bbMErUkok2+iqgSVXtYSpEQTzOTOZOjgzL/wDuDpf/AM6p/wD5j/8Al12tmXbiPiP/AKzrtZU9c9NUC++T7MfqT2A4+XOqG36yKqX04aLgwY2srCJBXLA89445nVoF+xWOZ479oke/+ul3xDsxTqfelHP4dYQZtaBeIiG4ByZGRmQdmS6es+hmFpefTeT5ZkgA3BMgHA98eoTOlDo3Wdyhq1dzXBSufw2orcUqKpFlpW64qLSluSARgas7qlaRcVemAFKOahGJhpkt6lJXzCYNwMSo1N03qrozEAtfkGBcHPoDywtzlGkEkhTHqOhKCEHMaaHUfwlq1FajdmKnxAkfCQDgnmOOO+g+68V1CSlGkoaDaXYtBzEqo/zxgTpf6zVtqSa71A1NWAfkAl+IAQBSB8KiTg8TpU6v4iFMmd0SM2pSgVG+RKzaCTJugZODxreJkk+0N3ba1kreqoGSo5EySCouzgQrEQOJ+o1nu08PqzH1ge4aFZRBNxB5URMjnA/Npt++nc0UplWd2qKqUEIAMGZJKMxlstzdCxHa9vNjR2zijvNsrOQTcKztjsYlYMgqSCYIIiNATvzGAEDiBfu21pm1RCYimQS1X0gTUZTwTJtWLc5nIv0N5W3lVq24cPQQhUphAqO6wRTtGBSXBKzk2iSTI+7ijtSzqtOwiHKzOYCWh27A8AmPWx+hno/QxSp20sqsnAOSYlxiQvwgT9fnqTqLA2Nn7SvptLGqofeWqFKLnciSbnaIE94gAfTgfTXbVS3rI5GByQsyBPP9jVetNSoUghEPqxljyB8hxn/fVzgz+hzj6+/uMf6a5td51Qe0khj6YnIx8oH859+2qu72lfcqw2+KaEl6rkimtsGJzJ4MCYXmJjUe9W9qe1VrW3DBJBEpTyXaCcxTDHPyz6tabtN3TqM1KkygUgA1NGAcZgK0fCgM8DJBggat6bBr8zcSHq+o0eReZknTuobzbW0irVCUDTTRiqkgllBwMctkTce41fpeOrvw7cgTbTqAMCAbTCtgTgqTkdtaJ1Pw+KgWyo9B1PoKRH/lZT8QjsfedLHXeis6/wDE7Jdw+RTrUGKGRJ9TEXU+JMyvtJxqxiytVWJAoVhzvAW16jtKm5oGqtYOquAqxbjg1GBHpVWYXTGRMAZO/wDxBTfcHbB6XqpEoqAsMQQA+LmtzbaBAx30s9a6JutuCVRqiKob0kCoICzTMIpZVYSAMtgsJEgT4L6bvB1QM9JqZoTUqrU9LeW4KsAIlibu0gd41rY7NmeTIQKEeghhgrWkBWURIJDA8j4TE5+fy0xgrUAYAFfiHyOII+eY/fSvvaVvwmGBuUgSf4o7n4Z/vGmPZb0MCPbvzPzmI+ePlzrjjY1O024uDfEW2RxbUAKPhj3BUyp+H8uCPmPnpE6EH2tapcYqKWQ91KjPccMIYn2I9saD1va3UmiZHz/6T9RBHvrK6PWwm8rUqsBkcqJmCBCqB/0gHtP6nVPSfGRJOrA0AzW+m1Nvu6PkVqaKrf8Agsot95UibT/1YPBzGvO88Ibq0UUrBqAIzUnzwv8ACWghowQ31ngaUdj1aGWCc4YSIIJAmDhvqY79xjQOj9ThAhDELIDwCSQcqApBxkYX9uNdEqr7MJzldk3WQdG8Irt1cPUapdEmpZAHb4QBzJ45nnQbrPhgGqlRdw23FxLNKmmrFPSSXADCQARAkGO86chSDkMSDgTTgFbh3JMmRJHbHOpawZkiAhYZBhj9Da0GO8H2M6PSKqoGprsmY6//AGgLnejQ3FKmpPmDzBmbQSoYvLZhYAIOIJ1W6X1fqAqqajUwoBWDcVZmQos+rAGSQkSKbZPOtF6h0urLMbQCFW5nZlMA+rynJRYkkFnn3J5CwOppQQVqzowrOyqyBGtFP4arBLohppuoJAFT/wA2l5SQNozEFLbw1vd4u5o/d6uCCOKTEKVYyQ9ObSMqcQJYcHSXvvssrW1KtDdsVIY00piVu/LTL+aO2JIkdxqRalOpBSrTf5hrTMzOTgz3u76u0+p1qbTd6uzMCGMH+NSGI+s/11zVzOpvn+Z02wIwrj+Ii9Qq79KC7XcqUo0gPT5aICFMC9wAWEmfUcmCeZ156B4xpbYgrSucDBkjI+czmYwe3fWpbXxYH/5yIY7OIEiQSHAIE/4l/XVTe+FOmbkBjQWicepQEUgTILLdSnPLWt7zGqk6pD8W0jfpHHw7wD4f8dbmpWver+DB/CViwngXMTcRE4J/ppw6h9qgWUpikav5b6oCRPJUSxx74EHMaS+sfYoEpmpR3AMxClT6pMCCDHcc4zzxKfuvB+5oCQqtHOOPf9RqoHbaSkbzRG+0/ezhHYdiKFMgj3BuEz9NdrKX6ruQSLYjsEwPlr7r0yb9T6xUpA2beBEApUZkgTBtlABPYczzzpa8R9b3dVLQwpICCEpgiYOLuY+a3H2k6SekfaFU21QLUHnJJJJMGO8flu9jExjjVzr32nK6RTow0/mML8sAm4x+3bRGYI79P35r0KRSm9uFqAkutNi0EYaeLiJWMCfnc2dG4QZY5BA/MD7QBllHP8aA951kvhj7QatB6gd/w6uTAwpwCQO0qLZHH7607ebxKIsrVcuJWknrqlTnIVQYmMkjIMN31t+syt9pY3/SU3oWktV7lNzNR/Mp5BKqSqsSHxFpLg8zpcr/AGP01clNxUpzkI9NalxiSoZaimZ4vAnGe+gXine+bXp1K1YbVaQhFUlq7LcTcRTtALCBM8DJJGmHYfaGKVezc3VKW5p03pPiQuVhronickcD6kdQJhlCBGDoXhDa0USoqO7oIvJqhy1pHwAiyZj0yAO/fRnqm121WizbrbrXO3LEKS7CcekFzJn0ggyJiZjX3Z9Nvaol94Fhhj2MiY4UH2Pdfh7nz1PpCMtOmjlqaFnFKnEOViLizXkXGDHMxK6OhA1ExB3GyQ1X8jbUxUCZFIO4Qn8zEuy4UekNhQCVgknUdXf1iZFGsaKrJbh7rwkLJUErDEjiY9gdOq9Qp7anC06vlElrMMSWlpAMliXKyCxIBUCQDpO6l1V/PYqWNKFDiYYGDcpuAVoOWxhp5iChsQLWTHrmIWgPnLvTtyj0waUuoiZlWWezAgEGcycGGy2u3u5FNC5yBwCMdviPtMH9gMkaFHesStajWNOqjBZbEzkIys3rpsV+GTMHvoH4krbmqD5iqqTFqHHcwJ9RPvJMdtRt0pvY7S1esFGxvCHhPq/mbx99XCmlRV0AmA1R6bKAFAJtskSZ/cxqdfET1D5qVitayajUpZ5aqt1JcegQtNgWgsVeW7aWfBRV13NE4LqjDOCVYgjjveOT+84n3/gesZNqoMRe0TPtE/37xpozDGxQ8DiJbCcihxuTzNE6V9pr0yadeHM/E1qtYshiSphmLWlZCiCbmxOmLpfiXa7pzUp1WWsQVWhuGsDMIBtw2D8MqSJJMe+E0W3O0JNyuCCtri9YPOGHpMdxnTV0LxNQ3DGm9JVZ+bi14mA1rD8gw5PxC0ERbOqlcHgyR0K8iazU6k7kU6mzamRE1FenUpQD8IKsHk8C5BobtxsKNQ1V9iuKeFUyCV4hSsAsZHEd9DehfaBQWklHd5tDWVAMhVgC5bEj+FebgoJEmTdXp3Td44qUK8MYlVrPTa5sqAC6lSPiIUfUcHR3AlX72lYFqZJVWNMmCJKBROT/AAlTj35xqx0muVsJE3LBtPpBGCY7EZx2zqlsvCo224cBqrJXscMzlgbPMuEz8UEGPYGcRr3taRhgJ9FS4RAgEgzPb1lvi44OuP1CFHJnb6dw6D89owbn4WxJII+Xy+fOkrq3hrb79krVvMZ0CrarQIuDQxtLQfUoMrzyvIbq7gL2kgCOMwZHf58dhoJsGtrOmSpYY7FScgj9R+w0tG05VP5vDyIHxMPzaVOmeCjY1Ck7owhh5tQNTIYkKgECokAQCQZIBkGQYek9bJUy5WqhtamHkMy4BXkA3AyBme550aTqNHavUa6pU3HlEyWLgBQLaZkBLgD+X3MzI0ub9UpVlqUKiecxNRqbLFFVb15f0m4DOAfn+XXY7bzi99uI99P3z0wr1qmW5TAQEjhcCI+Ingy3AOi1LfEqTZ6QRBVsssTMQAvEBSR3k6Utr1R9wKRp1BDqCt4hcDKuhEZAJj8w9QjVPrvU/MSmlBm8qobQLmIJkY9QuC5kZ4HsI0QMEiEfEnjiiqMrAMYwFZCBPEkFiDI4hoNsnmAHQup0us0329WF3VNmqMYIvUsBepDchLVKk82nI0v77YB1BTcUyGYqgKt6mXkfLkQxmZGNT/ZN0mqm7beMKiUUQoPQQarP+VSY+Ei4sAeAO+sLAfFNVST5eZW6x9mFWm80y8zAa6M8zI7fX9dF/DnQjUo2jeP95RjclREaiRi0xbeBBHqMkEiVgjWjdT6ykgWk1CoYJaWiZmSIUZHcxg6FV3pbdTUqsqqsPCj4iQOBlmyR7ZieczvkxnYC5Vjx5BuTUU97t/JkbhGoZEVcNtzPEVFJUSQcMVPGMxqP7swN1M3SPipkglZ/Qn+ej21q7qjUr16poWEBfKYFqYpXDkKDEqRcwuiQSLRi5uvB+1UmvtEFJ2EGgrfg1CQG/Dg2LUjgj0weO+kN0p06h9I5erGrSePXiK2165WoklGMzlWLR85ANvfuuiNHxCtU+tSrzwjc/Iq802+kpOOI0L3+7qKvmNTFekpIctFPcU4aLagK2kA4vFonBCk5X08RbZyLCygjhlYn6YjIPsWBz+iFxvW0pbInf8/PnHi6gc+WM/8A9Z/8qpH7E67Sa3iSDHnH9312mXm9fvFacPp9ohdSpgEggSDEgnMdx8jzo70D7PqlYCpWPk0cGTFxH6kKuM+rPsDr7rtUdTlZANPeTdLhXITq7S918bOltnpbeh5kFT53qwwMXFivqniIVM4kwdQdZ6HUq06R2w9LiWUEKpEAqTJCkxI+UDXa7QqSqg+8Y4DMRXbtJOt7Cl5O3+9VrKlJbWFOHdx2A9QiMm44ljq/tfDB6ntKSbKkxNBgt1Z1W1GumTw0kAi0GOBr7rtVINpG7TWOgeGX223Si1fzGUKWb1FnZQIAYFSEHwhTcSO8mBFud75VTyaNIl2j1FCxcThi94KgZ5kE++ddrtNbaJXcz71PYgH17h6VMyLUAVjwxW+LgOT2gE50JFTJp7SmBT4DqBJJGS9R4BUe6Pcfnxr7rtCeYQ4l6r0uiUHmrSrMosJZQyz7GQZH6Z1S8R/Z/wCZt5oi1lM2IwN4zIgyA2eVM9s9u12iqDcyboHRK1CtUrwy06dy3EAeYxIWxbgQSJloBiI76bPDW2IFUlmYVVp1FuLNxepx8XcdsAj312u1zetFC/z1nU6E2aMk3vTtqHB3D2pBkXqpmDH5pm78oHyOq/hrwfsd5SqsLyUa0WmD8AJNzAk5PAgD9Rrtdo+jXUoYmB1raSVEq9Y2D0IDNWq0VW2QR5gBJBBYj1jj04iBEap7beU61QlCisLbjWfy3UBlPoBYZkG5gSYnGZHzXatMgEO9NqGhuqZIdUvEicGmXFKSqgkfmi+TECcRo34q8QU9qxuINR0WFci1DBIL5uOCSF+QmABPa7SciBiAZRicoCRJtj412rUwG3SyQBeyFATm44Up/PjnjNHd9borWS3/AIjzfQEokO0m5exx8Q5iY/UdrtSHp1LSwdQwUywnQKxQ0qjuSyWtU8tSzqBBAqXEJdIJJUMfrqc+DKd4ctLoqKEYM4ACBZEn4SJkxn5YGvuu1e50ke85yDUCfSLXXOmbjp4O82tFKaqWSoCS4dPSBcpJCx+hgEcYJPwp4T3m6qUdxuraO280bgUgx8xgqi1bY9NMkXeozE4yDr7rtM01F3D/AIj6PSbdbUB6aVKaOwCqLmi1QYGAoMj+IyPaRB0KhVop93K97lqpLK2CMyfQVmbYyO5jXa7XO6jIdejtOl02MaA/eEd1vUpAgsodhaSSQ7AXG0GfqJEnOgPS6FffVDuGS1HULRdjFJrGVogS4BYQpAzBPIGu12i6QarY9oPWnSAB3kfiDxTuF3J6elBDXrKpSo9dPLgAS0wMyjYIDSMCSNfaPR99s6NMU622rEACotQPZxBCyCFJEAsAsnJB12u10JzYKHX6gqNWqU6qOaUr+PcptMTIX04UqfScGIAI1Q3GzG5oM21RRUtM7cArPpImn2Ek3eWcGPSfyr2u1Pm8g1j/AGU4P/Q6Dx9pT2v2db+qi1QtECoocBqiBoYTkHIOcjXa7XarCCSFjc//2Q=="/>
          <p:cNvSpPr>
            <a:spLocks noChangeAspect="1" noChangeArrowheads="1"/>
          </p:cNvSpPr>
          <p:nvPr/>
        </p:nvSpPr>
        <p:spPr bwMode="auto">
          <a:xfrm>
            <a:off x="307975" y="-1066800"/>
            <a:ext cx="3810000" cy="2552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8198" name="Picture 6" descr="http://www.sh.com.br/blog/wp-content/uploads/CIMEL_INSIDE_05_12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284984"/>
            <a:ext cx="4242048" cy="2842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42811"/>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8198"/>
                                        </p:tgtEl>
                                        <p:attrNameLst>
                                          <p:attrName>style.visibility</p:attrName>
                                        </p:attrNameLst>
                                      </p:cBhvr>
                                      <p:to>
                                        <p:strVal val="visible"/>
                                      </p:to>
                                    </p:set>
                                    <p:anim calcmode="lin" valueType="num">
                                      <p:cBhvr additive="base">
                                        <p:cTn id="15" dur="500" fill="hold"/>
                                        <p:tgtEl>
                                          <p:spTgt spid="8198"/>
                                        </p:tgtEl>
                                        <p:attrNameLst>
                                          <p:attrName>ppt_x</p:attrName>
                                        </p:attrNameLst>
                                      </p:cBhvr>
                                      <p:tavLst>
                                        <p:tav tm="0">
                                          <p:val>
                                            <p:strVal val="0-#ppt_w/2"/>
                                          </p:val>
                                        </p:tav>
                                        <p:tav tm="100000">
                                          <p:val>
                                            <p:strVal val="#ppt_x"/>
                                          </p:val>
                                        </p:tav>
                                      </p:tavLst>
                                    </p:anim>
                                    <p:anim calcmode="lin" valueType="num">
                                      <p:cBhvr additive="base">
                                        <p:cTn id="16"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lvl="2"/>
            <a:r>
              <a:rPr lang="pt-BR" sz="2000" b="1" dirty="0"/>
              <a:t>Resíduos de serviços de saúde (</a:t>
            </a:r>
            <a:r>
              <a:rPr lang="pt-BR" sz="2400" b="1" dirty="0"/>
              <a:t>RSS</a:t>
            </a:r>
            <a:r>
              <a:rPr lang="pt-BR" sz="2000" b="1" dirty="0"/>
              <a:t>)</a:t>
            </a:r>
            <a:endParaRPr lang="pt-BR" sz="2400" b="1" dirty="0"/>
          </a:p>
        </p:txBody>
      </p:sp>
      <p:sp>
        <p:nvSpPr>
          <p:cNvPr id="3" name="Espaço Reservado para Conteúdo 2"/>
          <p:cNvSpPr>
            <a:spLocks noGrp="1"/>
          </p:cNvSpPr>
          <p:nvPr>
            <p:ph idx="1"/>
          </p:nvPr>
        </p:nvSpPr>
        <p:spPr>
          <a:xfrm>
            <a:off x="251520" y="980729"/>
            <a:ext cx="8229600" cy="3312368"/>
          </a:xfrm>
        </p:spPr>
        <p:txBody>
          <a:bodyPr>
            <a:normAutofit/>
          </a:bodyPr>
          <a:lstStyle/>
          <a:p>
            <a:pPr algn="just"/>
            <a:r>
              <a:rPr lang="pt-BR" sz="2800" i="1" dirty="0" smtClean="0"/>
              <a:t>Serviços </a:t>
            </a:r>
            <a:r>
              <a:rPr lang="pt-BR" sz="2800" i="1" dirty="0"/>
              <a:t>relacionados com o </a:t>
            </a:r>
            <a:r>
              <a:rPr lang="pt-BR" sz="2800" b="1" i="1" dirty="0"/>
              <a:t>atendimento à saúde humana</a:t>
            </a:r>
            <a:r>
              <a:rPr lang="pt-BR" sz="2800" i="1" dirty="0"/>
              <a:t> ou animal, inclusive os serviços de assistência domiciliar e de trabalhos de campo; laboratórios analíticos de produtos para saúde; necrotérios, </a:t>
            </a:r>
            <a:r>
              <a:rPr lang="pt-BR" sz="2800" i="1" dirty="0" smtClean="0"/>
              <a:t>funerárias, drogarias </a:t>
            </a:r>
            <a:r>
              <a:rPr lang="pt-BR" sz="2800" i="1" dirty="0"/>
              <a:t>e </a:t>
            </a:r>
            <a:r>
              <a:rPr lang="pt-BR" sz="2800" i="1" dirty="0" smtClean="0"/>
              <a:t>farmácias; </a:t>
            </a:r>
            <a:r>
              <a:rPr lang="pt-BR" sz="2800" i="1" dirty="0"/>
              <a:t>estabelecimentos de ensino e pesquisa na </a:t>
            </a:r>
            <a:r>
              <a:rPr lang="pt-BR" sz="2800" b="1" i="1" dirty="0"/>
              <a:t>área de saúde</a:t>
            </a:r>
            <a:r>
              <a:rPr lang="pt-BR" sz="2800" i="1" dirty="0"/>
              <a:t>; centros de controle de zoonoses; </a:t>
            </a:r>
            <a:r>
              <a:rPr lang="pt-BR" sz="2800" i="1" dirty="0" smtClean="0"/>
              <a:t>etc. </a:t>
            </a:r>
            <a:endParaRPr lang="pt-BR" sz="2800" dirty="0"/>
          </a:p>
        </p:txBody>
      </p:sp>
      <p:pic>
        <p:nvPicPr>
          <p:cNvPr id="10242" name="Picture 2" descr="https://encrypted-tbn2.gstatic.com/images?q=tbn:ANd9GcTeaGF8QIbyzkk_OvjVCUTzv3mDVenITAQdwu9DV_-oj0RFNIh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005064"/>
            <a:ext cx="3322340" cy="2491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595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ircle(in)">
                                      <p:cBhvr>
                                        <p:cTn id="12"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lvl="2" algn="l" rtl="0">
              <a:spcBef>
                <a:spcPct val="0"/>
              </a:spcBef>
            </a:pPr>
            <a:r>
              <a:rPr lang="pt-BR" sz="2700" b="1" i="1" dirty="0" smtClean="0"/>
              <a:t>Resíduos de limpeza urbana</a:t>
            </a:r>
            <a:r>
              <a:rPr lang="pt-BR" sz="2800" dirty="0" smtClean="0"/>
              <a:t/>
            </a:r>
            <a:br>
              <a:rPr lang="pt-BR" sz="2800" dirty="0" smtClean="0"/>
            </a:br>
            <a:endParaRPr lang="pt-BR" dirty="0"/>
          </a:p>
        </p:txBody>
      </p:sp>
      <p:sp>
        <p:nvSpPr>
          <p:cNvPr id="3" name="Espaço Reservado para Conteúdo 2"/>
          <p:cNvSpPr>
            <a:spLocks noGrp="1"/>
          </p:cNvSpPr>
          <p:nvPr>
            <p:ph idx="1"/>
          </p:nvPr>
        </p:nvSpPr>
        <p:spPr>
          <a:xfrm>
            <a:off x="457200" y="1600201"/>
            <a:ext cx="8229600" cy="1828800"/>
          </a:xfrm>
        </p:spPr>
        <p:txBody>
          <a:bodyPr/>
          <a:lstStyle/>
          <a:p>
            <a:r>
              <a:rPr lang="pt-BR" dirty="0" smtClean="0"/>
              <a:t>Resíduos originários </a:t>
            </a:r>
            <a:r>
              <a:rPr lang="pt-BR" dirty="0"/>
              <a:t>da varrição, limpeza de </a:t>
            </a:r>
            <a:r>
              <a:rPr lang="pt-BR" dirty="0" smtClean="0"/>
              <a:t>logradouros </a:t>
            </a:r>
            <a:r>
              <a:rPr lang="pt-BR" dirty="0"/>
              <a:t>e vias públicas e outros serviços de limpeza </a:t>
            </a:r>
            <a:r>
              <a:rPr lang="pt-BR" dirty="0" smtClean="0"/>
              <a:t>urbana. (</a:t>
            </a:r>
            <a:r>
              <a:rPr lang="pt-BR" dirty="0"/>
              <a:t>PNRS </a:t>
            </a:r>
            <a:r>
              <a:rPr lang="pt-BR" dirty="0" smtClean="0"/>
              <a:t>- BRASIL</a:t>
            </a:r>
            <a:r>
              <a:rPr lang="pt-BR" dirty="0"/>
              <a:t>, </a:t>
            </a:r>
            <a:r>
              <a:rPr lang="pt-BR" dirty="0" smtClean="0"/>
              <a:t>2010).</a:t>
            </a:r>
            <a:endParaRPr lang="pt-BR" sz="3600" dirty="0"/>
          </a:p>
          <a:p>
            <a:endParaRPr lang="pt-BR" dirty="0"/>
          </a:p>
        </p:txBody>
      </p:sp>
      <p:sp>
        <p:nvSpPr>
          <p:cNvPr id="4" name="AutoShape 2" descr="data:image/jpeg;base64,/9j/4AAQSkZJRgABAQAAAQABAAD/2wCEAAkGBxQTEhQUExQUFRUXFxUVFxcVGBQXFRgXFBUXFxQVFxcYHCggGBwlHBQUITEhJSkrLi4uFx8zODMsNygtLisBCgoKDg0OGhAQGywkHyQsLCwuLCwsLCwsLCwsLCwsLCwsLCwsLCwsLCwsLCwsLCwsLCwsLCwsLCwsLCwsLCwsK//AABEIAJ0BQAMBIgACEQEDEQH/xAAcAAACAwEBAQEAAAAAAAAAAAAEBQIDBgEABwj/xAA9EAABAwIEAggFAQYGAwEAAAABAAIRAyEEBRIxQVEGEyJhcYGRoTJCscHR8BQVI1JykgcWYoLh8UNTsjP/xAAaAQACAwEBAAAAAAAAAAAAAAAAAQIDBAUG/8QAKREAAgICAQMCBwEBAQAAAAAAAAECEQMSIQQTMQVBFCJCUWFxkaGBMv/aAAwDAQACEQMRAD8AxT2qh9JFm6joXHTo9VJJgDqZCZZTmZpkB1xxCrNJRNAKW5U8Y8z2i0tZUZsbfcfdIpTii7Vh3M5doeW/slJaic93sLBB41p/P0eWgyp8+az5TXKa0OZ4x5rNnjcTVCdPkc02yKg7voQlmaCCtbgujldwquDNI0uu7sg24cUJmfRLE1Gte2nuB8zPyscLUvBZ8Vi5WyFWWYiwTqjUndLR0bxdNw/gujuLT9Cm9LJsR/6an9pUMsLdoFnxP6l/QLHZSyoJIE8xulWDwVTD1Q5t2ytTQyrE3/g1PQotuRYh0fwXecD6lKDypVTIyz4l5kv6IcbiureRw4eBEj6qh2cIzpJhNFZzHRIDZ/tB+6V02UxvC9f08m8cb80jx+au5LXxZGpjweC9RzEDgovrUxyVJxFNXWVhTszaeCtp5k0JYa9PuQ9Wq3gixUO6matQj8eCUiqOXGPRY6NKce2EI/GDgNuSVMxAhdZjAOCLChTm7NNckWDocPPf3lfTOidQVcK6meI+oifovnmeuD2tcBcSD9R91pf8PMxiGnwPgVzuqi07Rswu40WtY4WIU3PI4BOs1AFQwLHtev6KHq0wRK6EJbRTMclToTuqlWMxHii2tabKmrQlSIkHvkboV7wi24M81WMJdAEKZtxVb/NFnB96i7Cd6Bg0FVWn/lFNwbioV8EGi6AKvBUPw7nKAdCKbWMWSGVswzhuVKthNVpVT3mZgr1XFWsECEmpTbTcdgT4Ar7C+jSb8LGeTR+FZQqMM2HovOdw6z9V+0f9PkDaFXhTef8Aa78K6hltd5gUah/2n7r622q24KjRqdq2yj3SD9Un7RM10X6H1C4Pr9hovpsXO7jwAXcZ0TwzKjhDiNVhqMQbjZbV1cMbLiAO/wCyyfSDN6fWA9oWA2N449yn25SjcUUS6vLOVt/wDdkeHAdFNst2kkz6lW5Axjajg1oaJEQPuhW5xTMwHHnYD6lXZTiTqLgN4IBPLwUVgyvihPJJ+WfT6YJpnmWEeyU4TEPbRb2ZEbi6jQxbnsgmxBsLLM5XiXCiwanWEbu5bK99FKSXNMiaU5m1xDSIKdYapIXzatUOoODnTPP8rTYDH1DT+Mzbg302RHopxfkDWUyphJMPiXQZce6zfwuvxTtPxGfH8K+OCSEfLem+MccbiINg/SP9oDfss+ajij8yJfVqHeXuPq4qhtJdGCpJFTAnMUdCZswZJXDhYMKdiFRBVtOkSEzZgjyVrcEUrGKBQKn+xHmnX7ASNl44NwCdoQtw+XjiUS7A0gr24Y9687AyEWgpgWZ4SmaLw3eJHiLpR0Rr6K4vaVoBl0b7LIFppVyOTiPeyz51aLsTpn1zPoDab4tGn7j7pOMS3ZMcE/rsGQ6ez2h7G3lKQYhgBsUdLP5KfsLNH5iZfpMhSONaVCmQRcoWpSA2K0bIp1DP3g1e/eDUtbhZXOoOwRuh6jCrjm8FFuZCFDDYUR2t1I4BqN0Gp795clTUxgdurBgAFNuGaluGpQ17OSg2uNW1kf8AswVVQNCW49Ss4pnJUvrN5K5oB4KFSiOSW4amp/eZ4MHmVwZi+bBo9VS6mqw1UfCYV9ItUEVMZU5geA/KgzFVN9Z8g38KBXFJdPiX0olRe+sSQXEuPM3KWdIKOqmXD5SD5Gx+oTIcFZ1HWBzP5mlvnFlbSUaQLyYvCuv4rQZXwSJjIMHfZOssdeOSoTLDe5Rdoss1hZa0jgHOHo4haTJZ0WSdmFe3rA9pH8Spv3vJCHJLyAsrG6dZYZEJJVbDiCCmWWPIIUk0wNLTFl3EmGhepGRsbKOYjsHuB+iQjAnLASVKnlgCbawoyFbyR4AhgwojCAI+AuaQQh2HAIKIUuqCvp016ozko2x0D6VW9qILV40SiwAjTVQBKPdTsqJEoACqUHHisd0swhp1Gu/mE+Ysfst6I2lIumuDDqAf/I4ejrfXSk0CfI+6FYjVSgxECfMRdLsVl8OIJNiR6FB/4fYq0E7AtjxWpzXD9oH+YA+ex+yy4uJuJfk5imZ79jEcVU3L5Th1Ne0QtVFAvpYSAvGlyTB8KjUE6ABfSPBSFB0bo9scfOF7H4imR2RpI0x3ib+yaiFgjWL2lXVHDhCoOIE3SoLLCSoOYCuVMQIQrsxgxEophaDBSHJTLQgf3hfZRqY08k9WKx0K5Ug8Jq7KmNs7V42VlPLqXis3x+IjshI5/ouh08Cn3U0hs1XuDR8o8YCql6hH2QWJ8HhHvsGnzWjyfI4cC87cB+VCnU2PBE0s9oMdDqjSeTTqPsqpdc5fgnCEpuoox3SfozoxFQtcA1zi4C9tV490LhMv0ua5zjuAY/KddMM5YSHmWg2FiZjw8VkjndO41HcHZyo+InLmL4NDwZU6cT7B0fwzGM7IuOJuVM1RqeOGo+vFZbJulzXUx1TSTpEk2AMQbLP5vi8Q01DTqPaS7rIBMEOs63iPdZsvUXUW+UasHp+TJ54/Zrc6w7A+REkSQp5QxhMlrfQL5n/mHEzJqF39QafsicP0vrMN2sP9w+6Udk7RZL0rMvFM+zUqTeAF1VnRDcPWMD/83/8AyYWFyz/EXVZ1IA/1H8Jxj88fWou0BoBieNpuLrT8Uof+rM/wGa+VRhqWJq8ivPzJ43Cf0G6uAae7b0XK2E0/GB3d66vT9Xjy8RfP2M+fpZ4vPgQjO43Ctw+etvaPFX1xTFyAq6WHoP2WsynG5s0ndF0cfT4uCErZCw/CUufkW8vQFmh/eFPgQqKmY3tBWSxuDdT2JKHFdw+YopBbNu3GyLhcfQB2ssXTxrgfiTjCZz/MikHI9ZQA3QWbUhUY6k35mkefD3hU085pxdVDOqeqY80NWJMy3RWuWVgCYlfUszcOpa4A2if9w/IXyTGVBTxRc09nXqHg65HufRfU8lr9awgkEFu3eLj6rnzWmRM2L5oUKetJ+G5UjUqH5UQ6oxpkD0URVD+MLo0jHyCYjCucN9KVOwjzs8rVOwx02v4oOvSIEgCUUFiJlCq2byovo1CE4LgRexXBTPIFFBYmp4SoRMogYWoWxpTKm3mIRDa4AiUahYjdgXNEkIGpUINgtU90mCFXUNNvxNA8UahZm3ajcNupMrVNi260b6IIlvkqqOENiRdLULDMZ03okdllR3f2W/eUsPTKJ00vV34asUJCulefeJHoIdBh+3+mjxHTCs42bTb5En3KDxHSTEv/APIR/SAPoEn6tWU6RRrFGiPSYo+IoudiKrz2nvd4uJR2BY9sGFLB4aBdOMJR9Fny5PY248UYFGd19eHE/K4fQhZSYC0PSitDGsA3Mk8LWCzDirumg9DNnmtuB50WzTqn6Ts4rb4yAG1OAN/6Xb/Y+S+VsdBlb3Js5ZUohjiNWxB4hZ+twO94r9jwZFdFeY5O1xLqdieB2PhySSvgXt3afSR6haN1RwhpNo7J5gcD3qmoXcCVTjnJcG5OjM9XdP8AJM8dS7J7TT6hHjCtj+I9o7jCkMvoO4g+A/CseVNcohJwl5HOX46m+7VfmBDgJE3+yzlLAhj2mlU43afynbsWwGHmI4q7ocblnTi+Ecv1BRhjf5KBhQ4wGjzVgwrG/KFViczoiYfdIsTnZAI+IL0yPOjvEhmmxg9yAxQqO+AW5lIGZk8uDWNJJ4C6a06WI4vj3Q5pC1bGXU9gawJ4oGthqLviAVVVkDt1vcfZL34ig3d8nu1H/hReRD0YoxbQ17g0Wmy9TpuOzT6FMX5pS+Wm4nnEKitnLjs1o8bqDyInoyLMDUdw9SEbhejdWrYAeN4HiUvOY1T8wHgI+iqOY1RPbPqVDukljLOmnRw4VtJ5dq1S0wIgiCOPGT6J90CxxLR6H2WLx+KdVbE6oMozoznXUAy0k8AOJ4A8gqci2RZDg2WL6NYkVX6HN6sucWy75SZEiORVrei9WAevGrk1pI9ZCy56RYokk1CZ3HAeAGwV9LpViW2kEcj/ANKxZJVRB40a2j0exA3xDR4tP5Q1fKMYJ0upvHcXA+4S3CdNqwHaY0+BITPD9OKfzteDyAB901ll9xdtAJw+LHxUCf6dLvYGUPUzJzDD6Tm+II+q1VLpXQdHbA/qkH3Rjca143a/uEH6FSWZkXjRkaeJLxZhV+Hw7vmWidg6XxaA0+EE+iAxOUsdF6je8Ex9CprMvcj22C1HgfK6yUZ1iOsbp0uHEWKeVMDBBbUNucx5qdVjgJcBAi4vva6mskWRcWjKYTMqjAAQYHMFEjpD3J0cGw3LhHIwqjl1E/KwqfJHgxtbDCVwUwgm5iZkhWtzELg9uSPWrNFhbKZKtDGixKEp5gJlH0qtN5BFj7KqUWi2M4v3Dsvwr3fC0xzNgnRwLw2BHkqcPmMACI7wmWEHzE2WCfccvBa5KKuxXj3U30TSJuO7ZwWFxWEIJC+jYrL2OcSwAze87lZjPMMaVSCIBAML0OSGkItex5/p8u+SUX78mV6ohWU6jm3BKOcxzj2YXWYV039vyqHP7mtQfsX4TPXxpfccDxBGxWpy7FNe1r/XuI3WTdhgN7eMIjDZgGDS02Jm3gsuXDGS+VGjHkknUmbnGCi4S4jwtKhhcQ13ZaNLe7dAUcraQHAm4B3ne6ZYHBtZeVz5RS4NSaoKFAEXSzP8uLg1w5aT4jZOGPB2We6SZ6WPDGQQBJ7jystPp995V/0w9c7xNMX6WtsWExuZXmVqXGnPiUvo4l9d4brYwd5I90diMnc0TraY5FekTPPNFr8wYwfw26JsYi/n6pDi6ztRDnvPK5iEUKhB0lp+yoxVMFpBDT5CVRkvYshVFBIN4v5rj6rRwKGfhWjgY8VX1DeR9SoFgaa3iqzVB2Q/UieMeJXOpEzf1KVIOS4uuuauaiaA5H1K4aQHP1KAJCByUqT73ACpbQBHzepXBRHf6lHAchOoqXWHuhUdSP8AV6leNAd/qUuB8lnX8VyniZJt6qh2FHf6lR/ZwDEnnunwHIWcQeS62peQYO8iyFGH7z6rpw/eUcByN8PnNZtxVf4EyPdHYTpXWDg0kukwI/AWXdT/ANR9vwmnR7LNVVryTpaZNwJjkk3SsKPr2WZYx4bruSAXCeexE7LvSdtLD4aqGWHZLhu74hpmbxJCMyfCNLb6jIAmTsPNJf8AEvH06eGfSBaalQsAaDcNY4OLncflhLG22iE+DCHN6XzBzp5mFXSzqgDPVuPmkXVgiD7/AGXeoHMLoWZaBuqXOoRbsMQuMolcez06SBxQVjKCKbSKnAAuoOTLNUF5dVLREk8ls8opzTg3lYDD4wAzwTNnTNtKzW6z6D1VMseRyTgvAsmTGoNSZqqlKmHGTB/0khZrpVVBc2CSI477qVLpk1xBNPTO8EH0sl2dY3rXlwMjh5LrZp3jVnF6WKWV17CqYVoruIhro8N1TUUWVIWbU2PJTokMMSbknxR2Ew4kWnZcw1E1IawiSdzw7oWsymm1jarWi7YaSReY3HcqM2XVFmKCbOUswDQB7IuhipBJskrmw4nv91RjMy0Dv4D7nuWRYe46RsnkjjjbHePzfQIZ8RFu7/Ufss/YmTOrv+6D/aiTqJmV79rC7HT4I4Y/k4fU9Q8svwcfhQ5zjt4cVOjjnUwWOIc0cRdw/wCEQHgiQRbgTBQVWoBrAs484kFajIww4gOEi45oPHNkt3i3/wBNlOOj7aD6emtpY+dx2Qe8jae9E4/CUw9rWkQexPAcS6e4QfJN+CJisyqkQASLmPCwH3PmgaeJf2gXHYHfvC1nTPAAup9UGlob8lx8xj0aPVY6pYiRBvzm/NQaJo6/EOB+IqD6zo+IqFRe4FKgJtxL4+MqT8W4hoDjtfxk/aFQV6IKKQBdDFOh/aPwkjxn/lRwuIcXNl25AM23tdC6CdlNFIOQipjHh7ocYkwFY3MHhhBPaJBa7kBuOSCO58l2RpNrzv5XHuikO2XDHvDhJJE3U2459pPsOeyF02nlE7cY9V17p4AWg/nuRSDkOxeMcHFoNhxjjxQ/7wqWEj04Klg7Lid5H69lAWclSC2HHGOESQZBOyfdDsyqOrCXQG3hoaJsSRccmlZuvVlo7gANkd0bqObre0AlhY+CYB0kzJ4WlRlFUTi3sfTMozDEPq9W7EP0upl1MS1rbPgTpAM2iJ4rGZqyKj/iPaO9zEzc8eS09YCnUaWD4C4d+h50282t/uClVwVBw1BhOpuow6Infjzj1S6fhjzoxBI4tIPfb6rrnSbtHtwWnOTseZeKg8C13uUS7I6Ab8L/ABkfla0jLZlXYwKt+YhCdTzUuoXK1id7eZYcwJVdXEGO1YKus8N2ueSEeCTJV2PDsZ83UuHF2yVauXW2HL8rwE2XmtVm3etcYKK4OdOcpu2VmQezfuROCxN4JA8f1ZV0hvx+q63DEmdkSinwJSadoNqmyGciaTmgQQP14KuphQbtJ8D+VT2qNHevyTwWJLDI/RWkyjNS55a7Z4vzltwfSVlxQd+oXnYciJuqp9Op+SyHUuHg0Gb5mGmBd4kEi47j4pH1mo3NzzVZYvBisxYFjVIrzZ5ZXyEMcBxXHVAqS1cAV1FNlpr3Umunkg6khQFUhMixgKkQAT9kcQ7RqJSYYgxIVf7e42JslYDWlizwJTPDtbUEPaHcLiyRYLEtBkgnu2C1WU9JaLBBw4JMxBvPidlFsZk+kOTCk7VTB0ncfyn8JTo7MRfnz2/59V9Lxuq1R4Y3rbim06oG0ErJVcKJdGwd4cdh4JKQ6M6KZXi2y0n7GDZomI/QA4IV2XmQBYHx8Df1TsKEgB9fsrON7i3jY7Snn7pExBFuI/XBQ/d/2EnwsP1ySsKERpleLbXN+ATk4LkOW/uqqmXOaQADwmCDJHHu4WTsKFmi1/Ic99l7q/cx38L+60lHI3nsWcTLbQ4XvYkWPeO9E0ejTo4QY7TpbpPjERwnw2Ud0OmZWnTEO1Tblzgx7wo9QS4NbckgN4XJtv3rR0skc4WMHvkbDe3Gypp5Zpc01GFzBqloOlx8x4hG6CmI6VKSR/pJ/tE/YpvkzBD4HZe1rXcoe4NPoHH0Q7ME4GYMA3MQCOO55SYTDKKJhzWkgagG90kXvtshscVyaXBO1PYdQADKTd7lr2ghwB3ANKmT4orCdZ1RplpeaT303aSB2W/AD7eyByq9WvqHxMaacWA2cGjhsbDuK0WUVNNdxA7DwC+dw6AJHcRx5hVeGWPlciOvhHEx+zVYgWGne8XnmfZDOoGD/CqgA6TY2PhPcvsFNupoIAJgT91N+XtI2Hp+FbuyhxR+fBTIQ+JrnZu6rEu3cuijHNRjgp8mnJ1TkqiB9UZ4qbWlGx3LwA8FoXBlZQGKJCvDTwgqOk/yp2IjTarSO8qrtcl0B3L3SAvbZcLyodZzKrNZFBYUx5RrAC3dJetROHqFStCLMQCPBRZTcdmuPGwJtzTvo5RqOqfwnBrgNyzVx7wYPetn1WOaJ/aL3kgU/qWKqUqJpWfLzUXtS2+L6PuriX1W6iTfqaczN4c0g+SBrdDHNgursaCSAXNI28yluiWrMuSuFagdELT19OAJuHARwvxQ+J6PaCRrDiAD2A4z3bbo3QtWZ8NHILjqA5LQUcnADHupuIk2cYBBFjIuLqb8la+CJpixc0gO8SCXCfBR3JaMzlOnwDUZg8MSbLUYTKsOxrtTnuMExpDPCDq3iPVabJ8roMaOrDIIEGCTO/xEnvsoPJ9h6C/I8lLtBc0wBAn1kTsnNXoZh9WoMvc/EQOcX3urnMa4N6wMMfDBcOcxJRFGtHagQRDpc50Dhz4geiSQheeh+GIFnCwghx5fr0UMP0Qo7ODn7RDzYXuPAmUyZmDCT8t4vtvFjCnhn6bCqDexcBNybAtAtEx906AXfuKjoa06xE/CdUcCJA4gbHgl9boNQcJY9w+GJNgDe4jdPtRfuLbgwLneRx2kEd6jU6zQ1rergSIIMgw4CIO0HbvKEgszr+gTSZFR0ixna5N58EbS6HNGk9ZBF9gZ5SnFOo00tbQHFjtMNNgeMf8AfoqxXMi5Y88OwRAiQREm8bTvZFBbBqORObABBA3lgO+9wZ2R9PAG4hpA23ttIh1ihzjHtJFSY0ifis64cdh2Y08dyuDq6zS12nVq0gEhxJAuRsQdlHRD2ZGjkLCbFs90XGxJvub+6qqdFWOJlwJNrCLeSjgMtpUKhLA6m51hJdpdBmGySJtsmFEmJbGqYgGNUbmwgG8GEaBsJcT0HpOJIPxEXuTAs6+0nmh6nQPS3TTLfiJkyHRwFrHntutFUfOogSb21G/oP1ZC4TNKQEucGGdMF4i3zCY/QKeoWIKHRR7XFzXNEnZwe2+1pG8E3TH91OBl7qZEFpAfFpm1txI/tCYYjF1NTdLHwT8QLJ0wSDGq/C/soPpvOqJcQARqJgmL85tHDclLUNmN8rBYI1T333i59ZRtTFhl3Ex3Bx+gWMy3H1Q3TXpDQIaNIAIgXOkEgi/DZMKNNupsNEDcuLgQI3EDf2UqE+T4fh6qPaZSek661GS4Vjo1NnzK2NFFgVSiQASCAdjwPgoNW2rZRTcAHCQLDeyFfkVIbA+qgySMa9l17Uea1rchpkTJErn+WaV7u9UhmPPiogytkei1E8X+qqPRKkNnP9R+EWKjI6VB0LYf5Spwe263gpDojSEHU72RYUZKlhqhuKbz4NPum2W5JWqEXYwf6nD6C60dPo9TbxefFxRVLKqbeB8yUqYw/Icpp4YE6y5xFzIANjEBNadUAXcHTBg6eBkGVn6eDYAeyLjjeI5KL8Mw8IHIEj6KOlktjSPxDdg0ETYtc32kyu1KYeIcy0z2i2x7iFmRl1McPc/lWfszW2AjzKNQ2NI0NbLXaW919uYgd6ucBA0ibR2uA5wVmBbZTbj3z8R9SloGw/fh9UB7R6yP15LrMGA2A0EchyngkzMRUBB1mYP/AEramPeRBMpaMNhpUpMbEkCLA7dmZid4ngvUQd2FpHv3/RJW1iBAiJmIm6qqY94Ig7zytCNB7Goo0nae0ZN5AsLm3hAQ4wrb2AneOPp3rOjMqpjtn2/C4Xl1yb8wGg+oCO2w2H7DpsKZI4Q3hG11GriK3/qETbVE280tp5hUAs7hxAP1VTswqTd3AcvwnqxWMQyqYeaNORJknTfhZM+jWJrUy8YgNc09ppHaIMxG21/JZ2pjXtHxHneD9UJSzN97+MwZ9QjRhZscS7tu0MIk7iLA3uq30mO0h2kkcLGLzPdsFnBnVUWkX4wFa7OX7w2eBi90u2w2GuZVSD8DntuHHtW2mxBB2VWMoU2hstdoc3aCRYWc6LiJkRySmlmtQWOg9+m591OpnBAM06ZvOx/KNGGwS7EMIDA7USQbmeFwAYjhYqzCVpmmNbLmLWaCe4i1u/dL8SWVGgOpgXkaXOBBI4GV2k9rRBa58bFz3EjwJU1FVyhW7Ndl+UB4LiNgQCWjtAC0gpVIFi1hDSBYgACbkCeyfRLf8wuDWgNI03bLyYjyXG5r82jhsSIuDJs0XvEqDTHY5w1fVZzQ2NQ7RJdvtYRyVLsZTdqIdF9IEEERsZ/WyQ4zpBo1FtPtEcXEtmd9MWtyIRGU5yS2XMb/ADDSS3j5pUx2gmvRa4gte5wlrviZpMm8RPEkKeJpio7SWkENJN3NkgzFhBtxXqLmn+GGkACNxy/pse8JlQoaW6QTAuJu6CPhDjwukB//2Q=="/>
          <p:cNvSpPr>
            <a:spLocks noChangeAspect="1" noChangeArrowheads="1"/>
          </p:cNvSpPr>
          <p:nvPr/>
        </p:nvSpPr>
        <p:spPr bwMode="auto">
          <a:xfrm>
            <a:off x="155575" y="-1393825"/>
            <a:ext cx="5905500" cy="2905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2292" name="Picture 4" descr="http://www.gazetadopovo.com.br/amazon/s3/limpeza-DC.jpg?w=620&amp;h=600"/>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843808" y="3861048"/>
            <a:ext cx="3960440" cy="1948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8913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circle(in)">
                                      <p:cBhvr>
                                        <p:cTn id="12"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608" y="381000"/>
            <a:ext cx="7924800" cy="707886"/>
          </a:xfrm>
          <a:prstGeom prst="rect">
            <a:avLst/>
          </a:prstGeom>
          <a:noFill/>
        </p:spPr>
        <p:txBody>
          <a:bodyPr wrap="square" rtlCol="0">
            <a:normAutofit/>
          </a:bodyPr>
          <a:lstStyle/>
          <a:p>
            <a:r>
              <a:rPr lang="pt-BR" sz="4000" b="1" dirty="0" smtClean="0">
                <a:solidFill>
                  <a:schemeClr val="tx1">
                    <a:lumMod val="85000"/>
                    <a:lumOff val="15000"/>
                  </a:schemeClr>
                </a:solidFill>
                <a:latin typeface="+mj-lt"/>
              </a:rPr>
              <a:t>Plano de Saneamento Básico</a:t>
            </a:r>
            <a:endParaRPr lang="pt-BR" sz="4000" dirty="0">
              <a:solidFill>
                <a:schemeClr val="tx1">
                  <a:lumMod val="50000"/>
                  <a:lumOff val="50000"/>
                </a:schemeClr>
              </a:solidFill>
              <a:latin typeface="+mj-lt"/>
              <a:cs typeface="Arial" pitchFamily="34" charset="0"/>
            </a:endParaRPr>
          </a:p>
        </p:txBody>
      </p:sp>
      <p:cxnSp>
        <p:nvCxnSpPr>
          <p:cNvPr id="10" name="Straight Connector 9"/>
          <p:cNvCxnSpPr/>
          <p:nvPr/>
        </p:nvCxnSpPr>
        <p:spPr>
          <a:xfrm>
            <a:off x="1905000" y="2936809"/>
            <a:ext cx="5257800" cy="1588"/>
          </a:xfrm>
          <a:prstGeom prst="line">
            <a:avLst/>
          </a:prstGeom>
          <a:ln w="47625">
            <a:solidFill>
              <a:srgbClr val="E4E4E4"/>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0711" y="5127978"/>
            <a:ext cx="7973935" cy="400110"/>
          </a:xfrm>
          <a:prstGeom prst="rect">
            <a:avLst/>
          </a:prstGeom>
          <a:noFill/>
        </p:spPr>
        <p:txBody>
          <a:bodyPr wrap="none" rtlCol="0">
            <a:normAutofit/>
          </a:bodyPr>
          <a:lstStyle/>
          <a:p>
            <a:pPr algn="r"/>
            <a:r>
              <a:rPr lang="pt-BR" sz="2000" b="1" dirty="0" smtClean="0">
                <a:solidFill>
                  <a:schemeClr val="tx1">
                    <a:lumMod val="75000"/>
                    <a:lumOff val="25000"/>
                  </a:schemeClr>
                </a:solidFill>
              </a:rPr>
              <a:t> Diagnóstico </a:t>
            </a:r>
            <a:endParaRPr lang="pt-BR" sz="2000" b="1" dirty="0">
              <a:solidFill>
                <a:schemeClr val="tx1">
                  <a:lumMod val="75000"/>
                  <a:lumOff val="25000"/>
                </a:schemeClr>
              </a:solidFill>
            </a:endParaRPr>
          </a:p>
        </p:txBody>
      </p:sp>
      <p:sp>
        <p:nvSpPr>
          <p:cNvPr id="12" name="Rectangle 11"/>
          <p:cNvSpPr/>
          <p:nvPr/>
        </p:nvSpPr>
        <p:spPr>
          <a:xfrm>
            <a:off x="8686800" y="528448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srgbClr val="FF6600"/>
                </a:solidFill>
              </a:rPr>
              <a:t>           </a:t>
            </a:r>
          </a:p>
        </p:txBody>
      </p:sp>
      <p:grpSp>
        <p:nvGrpSpPr>
          <p:cNvPr id="26" name="Group 25"/>
          <p:cNvGrpSpPr/>
          <p:nvPr/>
        </p:nvGrpSpPr>
        <p:grpSpPr>
          <a:xfrm>
            <a:off x="762000" y="1557456"/>
            <a:ext cx="2057400" cy="2708434"/>
            <a:chOff x="762000" y="1557456"/>
            <a:chExt cx="2057400" cy="2708434"/>
          </a:xfrm>
        </p:grpSpPr>
        <p:sp>
          <p:nvSpPr>
            <p:cNvPr id="6" name="Oval 5"/>
            <p:cNvSpPr/>
            <p:nvPr/>
          </p:nvSpPr>
          <p:spPr>
            <a:xfrm>
              <a:off x="762000" y="1946209"/>
              <a:ext cx="2057400" cy="2057400"/>
            </a:xfrm>
            <a:prstGeom prst="ellipse">
              <a:avLst/>
            </a:prstGeom>
            <a:solidFill>
              <a:schemeClr val="accent6">
                <a:lumMod val="75000"/>
              </a:schemeClr>
            </a:soli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t>             </a:t>
              </a:r>
            </a:p>
          </p:txBody>
        </p:sp>
        <p:sp>
          <p:nvSpPr>
            <p:cNvPr id="14" name="TextBox 13"/>
            <p:cNvSpPr txBox="1"/>
            <p:nvPr/>
          </p:nvSpPr>
          <p:spPr>
            <a:xfrm>
              <a:off x="1121392" y="1557456"/>
              <a:ext cx="1219200" cy="2708434"/>
            </a:xfrm>
            <a:prstGeom prst="rect">
              <a:avLst/>
            </a:prstGeom>
            <a:noFill/>
          </p:spPr>
          <p:txBody>
            <a:bodyPr wrap="square" rtlCol="0">
              <a:spAutoFit/>
            </a:bodyPr>
            <a:lstStyle/>
            <a:p>
              <a:endParaRPr lang="pt-BR" sz="17000" b="1" dirty="0">
                <a:solidFill>
                  <a:srgbClr val="F26200">
                    <a:alpha val="40000"/>
                  </a:srgbClr>
                </a:solidFill>
                <a:latin typeface="+mj-lt"/>
                <a:cs typeface="Arial" pitchFamily="34" charset="0"/>
              </a:endParaRPr>
            </a:p>
          </p:txBody>
        </p:sp>
        <p:sp>
          <p:nvSpPr>
            <p:cNvPr id="13" name="TextBox 12"/>
            <p:cNvSpPr txBox="1"/>
            <p:nvPr/>
          </p:nvSpPr>
          <p:spPr>
            <a:xfrm>
              <a:off x="762000" y="2666898"/>
              <a:ext cx="2057400" cy="683264"/>
            </a:xfrm>
            <a:prstGeom prst="rect">
              <a:avLst/>
            </a:prstGeom>
            <a:noFill/>
          </p:spPr>
          <p:txBody>
            <a:bodyPr wrap="square" rtlCol="0">
              <a:normAutofit/>
            </a:bodyPr>
            <a:lstStyle/>
            <a:p>
              <a:pPr algn="ctr">
                <a:lnSpc>
                  <a:spcPct val="80000"/>
                </a:lnSpc>
              </a:pPr>
              <a:r>
                <a:rPr lang="pt-BR" sz="2000" b="1" spc="60" dirty="0" smtClean="0">
                  <a:solidFill>
                    <a:schemeClr val="bg1"/>
                  </a:solidFill>
                  <a:effectLst>
                    <a:outerShdw blurRad="50800" dist="25400" dir="5400000" algn="t" rotWithShape="0">
                      <a:prstClr val="black">
                        <a:alpha val="15000"/>
                      </a:prstClr>
                    </a:outerShdw>
                  </a:effectLst>
                </a:rPr>
                <a:t>Abastecimento de água</a:t>
              </a:r>
              <a:endParaRPr lang="pt-BR" sz="2000" b="1" spc="60" dirty="0">
                <a:solidFill>
                  <a:schemeClr val="bg1"/>
                </a:solidFill>
                <a:effectLst>
                  <a:outerShdw blurRad="50800" dist="25400" dir="5400000" algn="t" rotWithShape="0">
                    <a:prstClr val="black">
                      <a:alpha val="15000"/>
                    </a:prstClr>
                  </a:outerShdw>
                </a:effectLst>
              </a:endParaRPr>
            </a:p>
          </p:txBody>
        </p:sp>
        <p:sp>
          <p:nvSpPr>
            <p:cNvPr id="19" name="Oval 18"/>
            <p:cNvSpPr/>
            <p:nvPr/>
          </p:nvSpPr>
          <p:spPr>
            <a:xfrm>
              <a:off x="998964" y="238653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grpSp>
      <p:grpSp>
        <p:nvGrpSpPr>
          <p:cNvPr id="23" name="Group 22"/>
          <p:cNvGrpSpPr/>
          <p:nvPr/>
        </p:nvGrpSpPr>
        <p:grpSpPr>
          <a:xfrm>
            <a:off x="3543300" y="1591943"/>
            <a:ext cx="2057400" cy="2708434"/>
            <a:chOff x="3543300" y="1591943"/>
            <a:chExt cx="2057400" cy="2708434"/>
          </a:xfrm>
        </p:grpSpPr>
        <p:sp>
          <p:nvSpPr>
            <p:cNvPr id="4" name="Oval 3"/>
            <p:cNvSpPr/>
            <p:nvPr/>
          </p:nvSpPr>
          <p:spPr>
            <a:xfrm>
              <a:off x="35433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t>             </a:t>
              </a:r>
            </a:p>
          </p:txBody>
        </p:sp>
        <p:sp>
          <p:nvSpPr>
            <p:cNvPr id="15" name="TextBox 14"/>
            <p:cNvSpPr txBox="1"/>
            <p:nvPr/>
          </p:nvSpPr>
          <p:spPr>
            <a:xfrm>
              <a:off x="3933968" y="1591943"/>
              <a:ext cx="1219200" cy="2708434"/>
            </a:xfrm>
            <a:prstGeom prst="rect">
              <a:avLst/>
            </a:prstGeom>
            <a:noFill/>
          </p:spPr>
          <p:txBody>
            <a:bodyPr wrap="square" rtlCol="0">
              <a:spAutoFit/>
            </a:bodyPr>
            <a:lstStyle/>
            <a:p>
              <a:endParaRPr lang="pt-BR" sz="17000" b="1" dirty="0">
                <a:solidFill>
                  <a:srgbClr val="2A7A9E">
                    <a:alpha val="40000"/>
                  </a:srgbClr>
                </a:solidFill>
                <a:latin typeface="+mj-lt"/>
                <a:cs typeface="Arial" pitchFamily="34" charset="0"/>
              </a:endParaRPr>
            </a:p>
          </p:txBody>
        </p:sp>
        <p:sp>
          <p:nvSpPr>
            <p:cNvPr id="16" name="TextBox 15"/>
            <p:cNvSpPr txBox="1"/>
            <p:nvPr/>
          </p:nvSpPr>
          <p:spPr>
            <a:xfrm>
              <a:off x="3601872" y="2701385"/>
              <a:ext cx="1931160" cy="665695"/>
            </a:xfrm>
            <a:prstGeom prst="rect">
              <a:avLst/>
            </a:prstGeom>
            <a:noFill/>
          </p:spPr>
          <p:txBody>
            <a:bodyPr wrap="square" rtlCol="0">
              <a:normAutofit/>
            </a:bodyPr>
            <a:lstStyle/>
            <a:p>
              <a:pPr algn="ctr">
                <a:lnSpc>
                  <a:spcPct val="80000"/>
                </a:lnSpc>
              </a:pPr>
              <a:r>
                <a:rPr lang="pt-BR" sz="2300" b="1" spc="60" dirty="0" smtClean="0">
                  <a:solidFill>
                    <a:schemeClr val="bg1"/>
                  </a:solidFill>
                  <a:effectLst>
                    <a:outerShdw blurRad="50800" dist="25400" dir="5400000" algn="t" rotWithShape="0">
                      <a:prstClr val="black">
                        <a:alpha val="15000"/>
                      </a:prstClr>
                    </a:outerShdw>
                  </a:effectLst>
                </a:rPr>
                <a:t>Esgotamento sanitário</a:t>
              </a:r>
              <a:endParaRPr lang="pt-BR" sz="2300" b="1" dirty="0">
                <a:solidFill>
                  <a:schemeClr val="bg1"/>
                </a:solidFill>
                <a:effectLst>
                  <a:outerShdw blurRad="50800" dist="25400" dir="5400000" algn="t" rotWithShape="0">
                    <a:prstClr val="black">
                      <a:alpha val="15000"/>
                    </a:prstClr>
                  </a:outerShdw>
                </a:effectLst>
              </a:endParaRPr>
            </a:p>
          </p:txBody>
        </p:sp>
        <p:sp>
          <p:nvSpPr>
            <p:cNvPr id="20" name="Oval 19"/>
            <p:cNvSpPr/>
            <p:nvPr/>
          </p:nvSpPr>
          <p:spPr>
            <a:xfrm>
              <a:off x="3751832" y="2263973"/>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t>       </a:t>
              </a:r>
            </a:p>
          </p:txBody>
        </p:sp>
      </p:grpSp>
      <p:grpSp>
        <p:nvGrpSpPr>
          <p:cNvPr id="24" name="Group 23"/>
          <p:cNvGrpSpPr/>
          <p:nvPr/>
        </p:nvGrpSpPr>
        <p:grpSpPr>
          <a:xfrm>
            <a:off x="6324600" y="1587511"/>
            <a:ext cx="2057400" cy="2708434"/>
            <a:chOff x="6324600" y="1587511"/>
            <a:chExt cx="2057400" cy="2708434"/>
          </a:xfrm>
        </p:grpSpPr>
        <p:sp>
          <p:nvSpPr>
            <p:cNvPr id="5" name="Oval 4"/>
            <p:cNvSpPr/>
            <p:nvPr/>
          </p:nvSpPr>
          <p:spPr>
            <a:xfrm>
              <a:off x="6324600" y="1953643"/>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t>             </a:t>
              </a:r>
            </a:p>
          </p:txBody>
        </p:sp>
        <p:sp>
          <p:nvSpPr>
            <p:cNvPr id="17" name="TextBox 16"/>
            <p:cNvSpPr txBox="1"/>
            <p:nvPr/>
          </p:nvSpPr>
          <p:spPr>
            <a:xfrm>
              <a:off x="6721604" y="1587511"/>
              <a:ext cx="1219200" cy="2708434"/>
            </a:xfrm>
            <a:prstGeom prst="rect">
              <a:avLst/>
            </a:prstGeom>
            <a:noFill/>
          </p:spPr>
          <p:txBody>
            <a:bodyPr wrap="square" rtlCol="0">
              <a:spAutoFit/>
            </a:bodyPr>
            <a:lstStyle/>
            <a:p>
              <a:endParaRPr lang="pt-BR" sz="17000" b="1" dirty="0">
                <a:solidFill>
                  <a:srgbClr val="65B131">
                    <a:alpha val="64000"/>
                  </a:srgbClr>
                </a:solidFill>
                <a:latin typeface="+mj-lt"/>
                <a:cs typeface="Arial" pitchFamily="34" charset="0"/>
              </a:endParaRPr>
            </a:p>
          </p:txBody>
        </p:sp>
        <p:sp>
          <p:nvSpPr>
            <p:cNvPr id="18" name="TextBox 17"/>
            <p:cNvSpPr txBox="1"/>
            <p:nvPr/>
          </p:nvSpPr>
          <p:spPr>
            <a:xfrm>
              <a:off x="6389077" y="2690239"/>
              <a:ext cx="1931160" cy="665695"/>
            </a:xfrm>
            <a:prstGeom prst="rect">
              <a:avLst/>
            </a:prstGeom>
            <a:noFill/>
          </p:spPr>
          <p:txBody>
            <a:bodyPr wrap="square" rtlCol="0">
              <a:normAutofit/>
            </a:bodyPr>
            <a:lstStyle/>
            <a:p>
              <a:pPr algn="ctr">
                <a:lnSpc>
                  <a:spcPct val="80000"/>
                </a:lnSpc>
              </a:pPr>
              <a:r>
                <a:rPr lang="pt-BR" sz="2300" b="1" spc="60" dirty="0" smtClean="0">
                  <a:solidFill>
                    <a:schemeClr val="bg1"/>
                  </a:solidFill>
                  <a:effectLst>
                    <a:outerShdw blurRad="50800" dist="25400" dir="5400000" algn="t" rotWithShape="0">
                      <a:prstClr val="black">
                        <a:alpha val="15000"/>
                      </a:prstClr>
                    </a:outerShdw>
                  </a:effectLst>
                </a:rPr>
                <a:t>Drenagem</a:t>
              </a:r>
              <a:endParaRPr lang="pt-BR" sz="2300" b="1" dirty="0">
                <a:solidFill>
                  <a:schemeClr val="bg1"/>
                </a:solidFill>
                <a:effectLst>
                  <a:outerShdw blurRad="50800" dist="25400" dir="5400000" algn="t" rotWithShape="0">
                    <a:prstClr val="black">
                      <a:alpha val="15000"/>
                    </a:prstClr>
                  </a:outerShdw>
                </a:effectLst>
              </a:endParaRPr>
            </a:p>
          </p:txBody>
        </p:sp>
        <p:sp>
          <p:nvSpPr>
            <p:cNvPr id="21" name="Oval 20"/>
            <p:cNvSpPr/>
            <p:nvPr/>
          </p:nvSpPr>
          <p:spPr>
            <a:xfrm>
              <a:off x="6562921" y="2246133"/>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t>       </a:t>
              </a:r>
            </a:p>
          </p:txBody>
        </p:sp>
      </p:grpSp>
      <p:grpSp>
        <p:nvGrpSpPr>
          <p:cNvPr id="22" name="Group 25"/>
          <p:cNvGrpSpPr/>
          <p:nvPr/>
        </p:nvGrpSpPr>
        <p:grpSpPr>
          <a:xfrm>
            <a:off x="2136612" y="3430316"/>
            <a:ext cx="2057400" cy="2708434"/>
            <a:chOff x="762000" y="1620692"/>
            <a:chExt cx="2057400" cy="2708434"/>
          </a:xfrm>
        </p:grpSpPr>
        <p:sp>
          <p:nvSpPr>
            <p:cNvPr id="25" name="Oval 5"/>
            <p:cNvSpPr/>
            <p:nvPr/>
          </p:nvSpPr>
          <p:spPr>
            <a:xfrm>
              <a:off x="762000" y="1946209"/>
              <a:ext cx="2057400" cy="2057400"/>
            </a:xfrm>
            <a:prstGeom prst="ellipse">
              <a:avLst/>
            </a:prstGeom>
            <a:solidFill>
              <a:srgbClr val="FFFF00"/>
            </a:soli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t>             </a:t>
              </a:r>
            </a:p>
          </p:txBody>
        </p:sp>
        <p:sp>
          <p:nvSpPr>
            <p:cNvPr id="27" name="TextBox 13"/>
            <p:cNvSpPr txBox="1"/>
            <p:nvPr/>
          </p:nvSpPr>
          <p:spPr>
            <a:xfrm>
              <a:off x="1158020" y="1620692"/>
              <a:ext cx="1219200" cy="2708434"/>
            </a:xfrm>
            <a:prstGeom prst="rect">
              <a:avLst/>
            </a:prstGeom>
            <a:noFill/>
          </p:spPr>
          <p:txBody>
            <a:bodyPr wrap="square" rtlCol="0">
              <a:spAutoFit/>
            </a:bodyPr>
            <a:lstStyle/>
            <a:p>
              <a:endParaRPr lang="pt-BR" sz="17000" b="1" dirty="0">
                <a:solidFill>
                  <a:srgbClr val="F26200">
                    <a:alpha val="40000"/>
                  </a:srgbClr>
                </a:solidFill>
                <a:latin typeface="+mj-lt"/>
                <a:cs typeface="Arial" pitchFamily="34" charset="0"/>
              </a:endParaRPr>
            </a:p>
          </p:txBody>
        </p:sp>
        <p:sp>
          <p:nvSpPr>
            <p:cNvPr id="28" name="TextBox 12"/>
            <p:cNvSpPr txBox="1"/>
            <p:nvPr/>
          </p:nvSpPr>
          <p:spPr>
            <a:xfrm>
              <a:off x="762000" y="2666898"/>
              <a:ext cx="2057400" cy="683264"/>
            </a:xfrm>
            <a:prstGeom prst="rect">
              <a:avLst/>
            </a:prstGeom>
            <a:noFill/>
          </p:spPr>
          <p:txBody>
            <a:bodyPr wrap="square" rtlCol="0">
              <a:normAutofit/>
            </a:bodyPr>
            <a:lstStyle/>
            <a:p>
              <a:pPr algn="ctr">
                <a:lnSpc>
                  <a:spcPct val="80000"/>
                </a:lnSpc>
              </a:pPr>
              <a:r>
                <a:rPr lang="pt-BR" sz="2000" b="1" spc="60" dirty="0" smtClean="0">
                  <a:solidFill>
                    <a:schemeClr val="bg2">
                      <a:lumMod val="25000"/>
                    </a:schemeClr>
                  </a:solidFill>
                  <a:effectLst>
                    <a:outerShdw blurRad="50800" dist="25400" dir="5400000" algn="t" rotWithShape="0">
                      <a:prstClr val="black">
                        <a:alpha val="15000"/>
                      </a:prstClr>
                    </a:outerShdw>
                  </a:effectLst>
                </a:rPr>
                <a:t>Resíduos Sólidos</a:t>
              </a:r>
              <a:endParaRPr lang="pt-BR" sz="2000" b="1" spc="60" dirty="0">
                <a:solidFill>
                  <a:schemeClr val="bg2">
                    <a:lumMod val="25000"/>
                  </a:schemeClr>
                </a:solidFill>
                <a:effectLst>
                  <a:outerShdw blurRad="50800" dist="25400" dir="5400000" algn="t" rotWithShape="0">
                    <a:prstClr val="black">
                      <a:alpha val="15000"/>
                    </a:prstClr>
                  </a:outerShdw>
                </a:effectLst>
              </a:endParaRPr>
            </a:p>
          </p:txBody>
        </p:sp>
        <p:sp>
          <p:nvSpPr>
            <p:cNvPr id="29" name="Oval 18"/>
            <p:cNvSpPr/>
            <p:nvPr/>
          </p:nvSpPr>
          <p:spPr>
            <a:xfrm>
              <a:off x="998964" y="2360830"/>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chemeClr val="bg2">
                      <a:lumMod val="25000"/>
                    </a:schemeClr>
                  </a:solidFill>
                </a:rPr>
                <a:t>       </a:t>
              </a:r>
              <a:endParaRPr lang="pt-BR" dirty="0">
                <a:solidFill>
                  <a:schemeClr val="bg2">
                    <a:lumMod val="25000"/>
                  </a:schemeClr>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116632"/>
            <a:ext cx="8403020" cy="685800"/>
          </a:xfrm>
        </p:spPr>
        <p:txBody>
          <a:bodyPr>
            <a:noAutofit/>
          </a:bodyPr>
          <a:lstStyle/>
          <a:p>
            <a:r>
              <a:rPr lang="pt-BR" sz="2000" b="1" dirty="0"/>
              <a:t>Estratégia para gestão e gerenciamento integrado dos resíduos domiciliares em </a:t>
            </a:r>
            <a:r>
              <a:rPr lang="pt-BR" sz="2000" b="1" dirty="0" smtClean="0"/>
              <a:t>Sorriso</a:t>
            </a:r>
            <a:r>
              <a:rPr lang="pt-BR" sz="2000" b="1" dirty="0"/>
              <a:t/>
            </a:r>
            <a:br>
              <a:rPr lang="pt-BR" sz="2000" b="1" dirty="0"/>
            </a:br>
            <a:endParaRPr lang="pt-BR" sz="2000" dirty="0"/>
          </a:p>
        </p:txBody>
      </p:sp>
      <p:pic>
        <p:nvPicPr>
          <p:cNvPr id="4" name="Espaço Reservado para Conteúdo 3"/>
          <p:cNvPicPr>
            <a:picLocks noGrp="1"/>
          </p:cNvPicPr>
          <p:nvPr>
            <p:ph idx="1"/>
          </p:nvPr>
        </p:nvPicPr>
        <p:blipFill>
          <a:blip r:embed="rId2" cstate="email">
            <a:extLst>
              <a:ext uri="{28A0092B-C50C-407E-A947-70E740481C1C}">
                <a14:useLocalDpi xmlns:a14="http://schemas.microsoft.com/office/drawing/2010/main" val="0"/>
              </a:ext>
            </a:extLst>
          </a:blip>
          <a:srcRect/>
          <a:stretch>
            <a:fillRect/>
          </a:stretch>
        </p:blipFill>
        <p:spPr bwMode="auto">
          <a:xfrm>
            <a:off x="834371" y="1268760"/>
            <a:ext cx="7698069" cy="4857403"/>
          </a:xfrm>
          <a:prstGeom prst="rect">
            <a:avLst/>
          </a:prstGeom>
          <a:solidFill>
            <a:srgbClr val="FFFFFF"/>
          </a:solidFill>
          <a:ln>
            <a:noFill/>
          </a:ln>
        </p:spPr>
      </p:pic>
    </p:spTree>
    <p:extLst>
      <p:ext uri="{BB962C8B-B14F-4D97-AF65-F5344CB8AC3E}">
        <p14:creationId xmlns:p14="http://schemas.microsoft.com/office/powerpoint/2010/main" val="765028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pt-BR" sz="2000" b="1" dirty="0"/>
              <a:t>Procedimento recomendado para não geração, redução, reutilização, reciclagem e recuperação energética dos resíduos domiciliares </a:t>
            </a:r>
            <a:endParaRPr lang="pt-BR" sz="2000" dirty="0"/>
          </a:p>
        </p:txBody>
      </p:sp>
      <p:pic>
        <p:nvPicPr>
          <p:cNvPr id="4" name="Espaço Reservado para Conteúdo 3"/>
          <p:cNvPicPr>
            <a:picLocks noGrp="1"/>
          </p:cNvPicPr>
          <p:nvPr>
            <p:ph idx="1"/>
          </p:nvPr>
        </p:nvPicPr>
        <p:blipFill>
          <a:blip r:embed="rId2" cstate="email">
            <a:extLst>
              <a:ext uri="{28A0092B-C50C-407E-A947-70E740481C1C}">
                <a14:useLocalDpi xmlns:a14="http://schemas.microsoft.com/office/drawing/2010/main" val="0"/>
              </a:ext>
            </a:extLst>
          </a:blip>
          <a:srcRect/>
          <a:stretch>
            <a:fillRect/>
          </a:stretch>
        </p:blipFill>
        <p:spPr bwMode="auto">
          <a:xfrm>
            <a:off x="457200" y="1058206"/>
            <a:ext cx="8229600" cy="5062264"/>
          </a:xfrm>
          <a:prstGeom prst="rect">
            <a:avLst/>
          </a:prstGeom>
          <a:solidFill>
            <a:srgbClr val="FFFFFF"/>
          </a:solidFill>
          <a:ln>
            <a:noFill/>
          </a:ln>
        </p:spPr>
      </p:pic>
    </p:spTree>
    <p:extLst>
      <p:ext uri="{BB962C8B-B14F-4D97-AF65-F5344CB8AC3E}">
        <p14:creationId xmlns:p14="http://schemas.microsoft.com/office/powerpoint/2010/main" val="1214187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3"/>
          <p:cNvSpPr txBox="1">
            <a:spLocks/>
          </p:cNvSpPr>
          <p:nvPr/>
        </p:nvSpPr>
        <p:spPr>
          <a:xfrm>
            <a:off x="228600" y="3703704"/>
            <a:ext cx="7315200" cy="1325496"/>
          </a:xfrm>
          <a:prstGeom prst="rect">
            <a:avLst/>
          </a:prstGeom>
          <a:noFill/>
          <a:ln>
            <a:noFill/>
          </a:ln>
        </p:spPr>
        <p:txBody>
          <a:bodyPr vert="horz" lIns="91440" tIns="45720" rIns="91440" bIns="45720" rtlCol="0" anchor="ctr">
            <a:normAutofit fontScale="47500" lnSpcReduction="20000"/>
            <a:scene3d>
              <a:camera prst="orthographicFront"/>
              <a:lightRig rig="soft" dir="t">
                <a:rot lat="0" lon="0" rev="17220000"/>
              </a:lightRig>
            </a:scene3d>
            <a:sp3d prstMaterial="softEdge"/>
          </a:bodyPr>
          <a:lstStyle/>
          <a:p>
            <a:pPr>
              <a:lnSpc>
                <a:spcPct val="87000"/>
              </a:lnSpc>
              <a:spcBef>
                <a:spcPct val="0"/>
              </a:spcBef>
              <a:defRPr lang="pt-BR"/>
            </a:pPr>
            <a:r>
              <a:rPr lang="pt-BR" sz="4400" dirty="0">
                <a:solidFill>
                  <a:srgbClr val="92D050"/>
                </a:solidFill>
              </a:rPr>
              <a:t/>
            </a:r>
            <a:br>
              <a:rPr lang="pt-BR" sz="4400" dirty="0">
                <a:solidFill>
                  <a:srgbClr val="92D050"/>
                </a:solidFill>
              </a:rPr>
            </a:br>
            <a:r>
              <a:rPr lang="pt-BR" sz="6000" b="1" dirty="0"/>
              <a:t>AUDIÊNCIA </a:t>
            </a:r>
            <a:r>
              <a:rPr lang="pt-BR" sz="6000" b="1" dirty="0" smtClean="0"/>
              <a:t>PÚBLICA</a:t>
            </a:r>
          </a:p>
          <a:p>
            <a:pPr>
              <a:lnSpc>
                <a:spcPct val="87000"/>
              </a:lnSpc>
              <a:spcBef>
                <a:spcPct val="0"/>
              </a:spcBef>
              <a:defRPr lang="pt-BR"/>
            </a:pPr>
            <a:r>
              <a:rPr lang="pt-BR" sz="6000" b="1" dirty="0" smtClean="0">
                <a:solidFill>
                  <a:schemeClr val="tx2">
                    <a:lumMod val="60000"/>
                    <a:lumOff val="40000"/>
                  </a:schemeClr>
                </a:solidFill>
                <a:effectLst>
                  <a:outerShdw blurRad="38100" dist="38100" dir="2700000" algn="tl">
                    <a:srgbClr val="000000">
                      <a:alpha val="43137"/>
                    </a:srgbClr>
                  </a:outerShdw>
                </a:effectLst>
              </a:rPr>
              <a:t>PLANO </a:t>
            </a:r>
            <a:r>
              <a:rPr lang="pt-BR" sz="6000" b="1" dirty="0">
                <a:solidFill>
                  <a:schemeClr val="tx2">
                    <a:lumMod val="60000"/>
                    <a:lumOff val="40000"/>
                  </a:schemeClr>
                </a:solidFill>
                <a:effectLst>
                  <a:outerShdw blurRad="38100" dist="38100" dir="2700000" algn="tl">
                    <a:srgbClr val="000000">
                      <a:alpha val="43137"/>
                    </a:srgbClr>
                  </a:outerShdw>
                </a:effectLst>
              </a:rPr>
              <a:t>MUNICIPAL DE SANEAMENTO BÁSICO</a:t>
            </a:r>
            <a:endParaRPr lang="pt-BR" sz="5600" b="1" dirty="0">
              <a:solidFill>
                <a:schemeClr val="tx2">
                  <a:lumMod val="60000"/>
                  <a:lumOff val="4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7" name="Picture 6"/>
          <p:cNvPicPr>
            <a:picLocks noChangeAspect="1"/>
          </p:cNvPicPr>
          <p:nvPr/>
        </p:nvPicPr>
        <p:blipFill>
          <a:blip r:embed="rId4" cstate="print"/>
          <a:stretch>
            <a:fillRect/>
          </a:stretch>
        </p:blipFill>
        <p:spPr>
          <a:xfrm>
            <a:off x="20548" y="20547"/>
            <a:ext cx="3498527" cy="2825393"/>
          </a:xfrm>
          <a:prstGeom prst="rect">
            <a:avLst/>
          </a:prstGeom>
        </p:spPr>
      </p:pic>
      <p:pic>
        <p:nvPicPr>
          <p:cNvPr id="8" name="Picture 7"/>
          <p:cNvPicPr>
            <a:picLocks noChangeAspect="1"/>
          </p:cNvPicPr>
          <p:nvPr/>
        </p:nvPicPr>
        <p:blipFill>
          <a:blip r:embed="rId5" cstate="print"/>
          <a:stretch>
            <a:fillRect/>
          </a:stretch>
        </p:blipFill>
        <p:spPr>
          <a:xfrm>
            <a:off x="3503486" y="20548"/>
            <a:ext cx="5624418" cy="2825496"/>
          </a:xfrm>
          <a:prstGeom prst="rect">
            <a:avLst/>
          </a:prstGeom>
        </p:spPr>
      </p:pic>
      <p:pic>
        <p:nvPicPr>
          <p:cNvPr id="9" name="Picture 8"/>
          <p:cNvPicPr>
            <a:picLocks noChangeAspect="1"/>
          </p:cNvPicPr>
          <p:nvPr/>
        </p:nvPicPr>
        <p:blipFill>
          <a:blip r:embed="rId6" cstate="print"/>
          <a:stretch>
            <a:fillRect/>
          </a:stretch>
        </p:blipFill>
        <p:spPr>
          <a:xfrm>
            <a:off x="51703" y="2793552"/>
            <a:ext cx="7668994" cy="2296266"/>
          </a:xfrm>
          <a:prstGeom prst="rect">
            <a:avLst/>
          </a:prstGeom>
        </p:spPr>
      </p:pic>
      <p:pic>
        <p:nvPicPr>
          <p:cNvPr id="10" name="Picture 9"/>
          <p:cNvPicPr>
            <a:picLocks noChangeAspect="1"/>
          </p:cNvPicPr>
          <p:nvPr/>
        </p:nvPicPr>
        <p:blipFill>
          <a:blip r:embed="rId7" cstate="print"/>
          <a:stretch>
            <a:fillRect/>
          </a:stretch>
        </p:blipFill>
        <p:spPr>
          <a:xfrm>
            <a:off x="7662119" y="2819400"/>
            <a:ext cx="1461333" cy="2293850"/>
          </a:xfrm>
          <a:prstGeom prst="rect">
            <a:avLst/>
          </a:prstGeom>
        </p:spPr>
      </p:pic>
      <p:sp>
        <p:nvSpPr>
          <p:cNvPr id="6" name="Rectangle 5"/>
          <p:cNvSpPr/>
          <p:nvPr/>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rgbClr val="F47F28"/>
              </a:solidFill>
            </a:endParaRPr>
          </a:p>
        </p:txBody>
      </p:sp>
      <p:grpSp>
        <p:nvGrpSpPr>
          <p:cNvPr id="20" name="Group 19"/>
          <p:cNvGrpSpPr/>
          <p:nvPr/>
        </p:nvGrpSpPr>
        <p:grpSpPr>
          <a:xfrm>
            <a:off x="0" y="5089818"/>
            <a:ext cx="9144000" cy="1768182"/>
            <a:chOff x="0" y="5089818"/>
            <a:chExt cx="9144000" cy="1768182"/>
          </a:xfrm>
        </p:grpSpPr>
        <p:pic>
          <p:nvPicPr>
            <p:cNvPr id="11" name="Picture 10"/>
            <p:cNvPicPr>
              <a:picLocks/>
            </p:cNvPicPr>
            <p:nvPr/>
          </p:nvPicPr>
          <p:blipFill>
            <a:blip r:embed="rId8" cstate="print"/>
            <a:stretch>
              <a:fillRect/>
            </a:stretch>
          </p:blipFill>
          <p:spPr>
            <a:xfrm>
              <a:off x="24064" y="5089818"/>
              <a:ext cx="9098280" cy="1737360"/>
            </a:xfrm>
            <a:prstGeom prst="rect">
              <a:avLst/>
            </a:prstGeom>
          </p:spPr>
        </p:pic>
        <p:sp>
          <p:nvSpPr>
            <p:cNvPr id="16" name="Rectangle 15"/>
            <p:cNvSpPr/>
            <p:nvPr/>
          </p:nvSpPr>
          <p:spPr>
            <a:xfrm>
              <a:off x="0" y="518160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Rectangle 16"/>
            <p:cNvSpPr/>
            <p:nvPr/>
          </p:nvSpPr>
          <p:spPr>
            <a:xfrm rot="5400000">
              <a:off x="4537710" y="2251710"/>
              <a:ext cx="6858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ctangle 18"/>
            <p:cNvSpPr/>
            <p:nvPr/>
          </p:nvSpPr>
          <p:spPr>
            <a:xfrm>
              <a:off x="9098281" y="515874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14" name="Title 3"/>
          <p:cNvSpPr txBox="1">
            <a:spLocks/>
          </p:cNvSpPr>
          <p:nvPr/>
        </p:nvSpPr>
        <p:spPr>
          <a:xfrm>
            <a:off x="205164" y="3429000"/>
            <a:ext cx="7315200" cy="1325563"/>
          </a:xfrm>
          <a:prstGeom prst="rect">
            <a:avLst/>
          </a:prstGeom>
          <a:noFill/>
          <a:ln>
            <a:noFill/>
          </a:ln>
        </p:spPr>
        <p:txBody>
          <a:bodyPr vert="horz" lIns="91440" tIns="45720" rIns="91440" bIns="45720" rtlCol="0" anchor="ctr">
            <a:noAutofit/>
            <a:scene3d>
              <a:camera prst="orthographicFront"/>
              <a:lightRig rig="soft" dir="t">
                <a:rot lat="0" lon="0" rev="17220000"/>
              </a:lightRig>
            </a:scene3d>
            <a:sp3d prstMaterial="softEdge"/>
          </a:bodyPr>
          <a:lstStyle>
            <a:lvl1pPr algn="ctr" defTabSz="914400" rtl="0" eaLnBrk="1" latinLnBrk="0" hangingPunct="1">
              <a:spcBef>
                <a:spcPct val="0"/>
              </a:spcBef>
              <a:buNone/>
              <a:defRPr lang="pt-BR" sz="4400" kern="1200">
                <a:solidFill>
                  <a:schemeClr val="tx1"/>
                </a:solidFill>
                <a:latin typeface="+mj-lt"/>
                <a:ea typeface="+mj-ea"/>
                <a:cs typeface="+mj-cs"/>
              </a:defRPr>
            </a:lvl1pPr>
          </a:lstStyle>
          <a:p>
            <a:pPr algn="l">
              <a:lnSpc>
                <a:spcPct val="87000"/>
              </a:lnSpc>
            </a:pPr>
            <a:r>
              <a:rPr lang="pt-BR" sz="5600" dirty="0"/>
              <a:t/>
            </a:r>
            <a:br>
              <a:rPr lang="pt-BR" sz="5600" dirty="0"/>
            </a:br>
            <a:r>
              <a:rPr lang="pt-BR" sz="5600" b="1" dirty="0" smtClean="0">
                <a:solidFill>
                  <a:schemeClr val="bg1"/>
                </a:solidFill>
                <a:latin typeface="Arial" pitchFamily="34" charset="0"/>
                <a:cs typeface="Arial" pitchFamily="34" charset="0"/>
              </a:rPr>
              <a:t>Obrigado!</a:t>
            </a:r>
            <a:endParaRPr lang="pt-BR" sz="5600" b="1" dirty="0">
              <a:solidFill>
                <a:schemeClr val="bg1"/>
              </a:solidFill>
              <a:latin typeface="Arial" pitchFamily="34" charset="0"/>
              <a:cs typeface="Arial"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10"/>
                                        <p:tgtEl>
                                          <p:spTgt spid="6"/>
                                        </p:tgtEl>
                                      </p:cBhvr>
                                    </p:animEffect>
                                    <p:set>
                                      <p:cBhvr>
                                        <p:cTn id="7" dur="1" fill="hold">
                                          <p:stCondLst>
                                            <p:cond delay="9"/>
                                          </p:stCondLst>
                                        </p:cTn>
                                        <p:tgtEl>
                                          <p:spTgt spid="6"/>
                                        </p:tgtEl>
                                        <p:attrNameLst>
                                          <p:attrName>style.visibility</p:attrName>
                                        </p:attrNameLst>
                                      </p:cBhvr>
                                      <p:to>
                                        <p:strVal val="hidden"/>
                                      </p:to>
                                    </p:set>
                                  </p:childTnLst>
                                </p:cTn>
                              </p:par>
                            </p:childTnLst>
                          </p:cTn>
                        </p:par>
                        <p:par>
                          <p:cTn id="8" fill="hold">
                            <p:stCondLst>
                              <p:cond delay="10"/>
                            </p:stCondLst>
                            <p:childTnLst>
                              <p:par>
                                <p:cTn id="9" presetID="2" presetClass="exit" presetSubtype="9" fill="hold" nodeType="afterEffect">
                                  <p:stCondLst>
                                    <p:cond delay="0"/>
                                  </p:stCondLst>
                                  <p:childTnLst>
                                    <p:anim calcmode="lin" valueType="num">
                                      <p:cBhvr additive="base">
                                        <p:cTn id="10" dur="750"/>
                                        <p:tgtEl>
                                          <p:spTgt spid="7"/>
                                        </p:tgtEl>
                                        <p:attrNameLst>
                                          <p:attrName>ppt_x</p:attrName>
                                        </p:attrNameLst>
                                      </p:cBhvr>
                                      <p:tavLst>
                                        <p:tav tm="0">
                                          <p:val>
                                            <p:strVal val="ppt_x"/>
                                          </p:val>
                                        </p:tav>
                                        <p:tav tm="100000">
                                          <p:val>
                                            <p:strVal val="0-ppt_w/2"/>
                                          </p:val>
                                        </p:tav>
                                      </p:tavLst>
                                    </p:anim>
                                    <p:anim calcmode="lin" valueType="num">
                                      <p:cBhvr additive="base">
                                        <p:cTn id="11" dur="750"/>
                                        <p:tgtEl>
                                          <p:spTgt spid="7"/>
                                        </p:tgtEl>
                                        <p:attrNameLst>
                                          <p:attrName>ppt_y</p:attrName>
                                        </p:attrNameLst>
                                      </p:cBhvr>
                                      <p:tavLst>
                                        <p:tav tm="0">
                                          <p:val>
                                            <p:strVal val="ppt_y"/>
                                          </p:val>
                                        </p:tav>
                                        <p:tav tm="100000">
                                          <p:val>
                                            <p:strVal val="0-ppt_h/2"/>
                                          </p:val>
                                        </p:tav>
                                      </p:tavLst>
                                    </p:anim>
                                    <p:set>
                                      <p:cBhvr>
                                        <p:cTn id="12" dur="1" fill="hold">
                                          <p:stCondLst>
                                            <p:cond delay="749"/>
                                          </p:stCondLst>
                                        </p:cTn>
                                        <p:tgtEl>
                                          <p:spTgt spid="7"/>
                                        </p:tgtEl>
                                        <p:attrNameLst>
                                          <p:attrName>style.visibility</p:attrName>
                                        </p:attrNameLst>
                                      </p:cBhvr>
                                      <p:to>
                                        <p:strVal val="hidden"/>
                                      </p:to>
                                    </p:set>
                                  </p:childTnLst>
                                </p:cTn>
                              </p:par>
                            </p:childTnLst>
                          </p:cTn>
                        </p:par>
                        <p:par>
                          <p:cTn id="13" fill="hold">
                            <p:stCondLst>
                              <p:cond delay="760"/>
                            </p:stCondLst>
                            <p:childTnLst>
                              <p:par>
                                <p:cTn id="14" presetID="2" presetClass="exit" presetSubtype="3" fill="hold" nodeType="afterEffect">
                                  <p:stCondLst>
                                    <p:cond delay="0"/>
                                  </p:stCondLst>
                                  <p:childTnLst>
                                    <p:anim calcmode="lin" valueType="num">
                                      <p:cBhvr additive="base">
                                        <p:cTn id="15" dur="750"/>
                                        <p:tgtEl>
                                          <p:spTgt spid="8"/>
                                        </p:tgtEl>
                                        <p:attrNameLst>
                                          <p:attrName>ppt_x</p:attrName>
                                        </p:attrNameLst>
                                      </p:cBhvr>
                                      <p:tavLst>
                                        <p:tav tm="0">
                                          <p:val>
                                            <p:strVal val="ppt_x"/>
                                          </p:val>
                                        </p:tav>
                                        <p:tav tm="100000">
                                          <p:val>
                                            <p:strVal val="1+ppt_w/2"/>
                                          </p:val>
                                        </p:tav>
                                      </p:tavLst>
                                    </p:anim>
                                    <p:anim calcmode="lin" valueType="num">
                                      <p:cBhvr additive="base">
                                        <p:cTn id="16" dur="750"/>
                                        <p:tgtEl>
                                          <p:spTgt spid="8"/>
                                        </p:tgtEl>
                                        <p:attrNameLst>
                                          <p:attrName>ppt_y</p:attrName>
                                        </p:attrNameLst>
                                      </p:cBhvr>
                                      <p:tavLst>
                                        <p:tav tm="0">
                                          <p:val>
                                            <p:strVal val="ppt_y"/>
                                          </p:val>
                                        </p:tav>
                                        <p:tav tm="100000">
                                          <p:val>
                                            <p:strVal val="0-ppt_h/2"/>
                                          </p:val>
                                        </p:tav>
                                      </p:tavLst>
                                    </p:anim>
                                    <p:set>
                                      <p:cBhvr>
                                        <p:cTn id="17" dur="1" fill="hold">
                                          <p:stCondLst>
                                            <p:cond delay="749"/>
                                          </p:stCondLst>
                                        </p:cTn>
                                        <p:tgtEl>
                                          <p:spTgt spid="8"/>
                                        </p:tgtEl>
                                        <p:attrNameLst>
                                          <p:attrName>style.visibility</p:attrName>
                                        </p:attrNameLst>
                                      </p:cBhvr>
                                      <p:to>
                                        <p:strVal val="hidden"/>
                                      </p:to>
                                    </p:set>
                                  </p:childTnLst>
                                </p:cTn>
                              </p:par>
                            </p:childTnLst>
                          </p:cTn>
                        </p:par>
                        <p:par>
                          <p:cTn id="18" fill="hold">
                            <p:stCondLst>
                              <p:cond delay="1510"/>
                            </p:stCondLst>
                            <p:childTnLst>
                              <p:par>
                                <p:cTn id="19" presetID="2" presetClass="exit" presetSubtype="8" fill="hold" nodeType="afterEffect">
                                  <p:stCondLst>
                                    <p:cond delay="0"/>
                                  </p:stCondLst>
                                  <p:childTnLst>
                                    <p:anim calcmode="lin" valueType="num">
                                      <p:cBhvr additive="base">
                                        <p:cTn id="20" dur="750"/>
                                        <p:tgtEl>
                                          <p:spTgt spid="9"/>
                                        </p:tgtEl>
                                        <p:attrNameLst>
                                          <p:attrName>ppt_x</p:attrName>
                                        </p:attrNameLst>
                                      </p:cBhvr>
                                      <p:tavLst>
                                        <p:tav tm="0">
                                          <p:val>
                                            <p:strVal val="ppt_x"/>
                                          </p:val>
                                        </p:tav>
                                        <p:tav tm="100000">
                                          <p:val>
                                            <p:strVal val="0-ppt_w/2"/>
                                          </p:val>
                                        </p:tav>
                                      </p:tavLst>
                                    </p:anim>
                                    <p:anim calcmode="lin" valueType="num">
                                      <p:cBhvr additive="base">
                                        <p:cTn id="21" dur="750"/>
                                        <p:tgtEl>
                                          <p:spTgt spid="9"/>
                                        </p:tgtEl>
                                        <p:attrNameLst>
                                          <p:attrName>ppt_y</p:attrName>
                                        </p:attrNameLst>
                                      </p:cBhvr>
                                      <p:tavLst>
                                        <p:tav tm="0">
                                          <p:val>
                                            <p:strVal val="ppt_y"/>
                                          </p:val>
                                        </p:tav>
                                        <p:tav tm="100000">
                                          <p:val>
                                            <p:strVal val="ppt_y"/>
                                          </p:val>
                                        </p:tav>
                                      </p:tavLst>
                                    </p:anim>
                                    <p:set>
                                      <p:cBhvr>
                                        <p:cTn id="22" dur="1" fill="hold">
                                          <p:stCondLst>
                                            <p:cond delay="749"/>
                                          </p:stCondLst>
                                        </p:cTn>
                                        <p:tgtEl>
                                          <p:spTgt spid="9"/>
                                        </p:tgtEl>
                                        <p:attrNameLst>
                                          <p:attrName>style.visibility</p:attrName>
                                        </p:attrNameLst>
                                      </p:cBhvr>
                                      <p:to>
                                        <p:strVal val="hidden"/>
                                      </p:to>
                                    </p:set>
                                  </p:childTnLst>
                                </p:cTn>
                              </p:par>
                            </p:childTnLst>
                          </p:cTn>
                        </p:par>
                        <p:par>
                          <p:cTn id="23" fill="hold">
                            <p:stCondLst>
                              <p:cond delay="2260"/>
                            </p:stCondLst>
                            <p:childTnLst>
                              <p:par>
                                <p:cTn id="24" presetID="10" presetClass="exit" presetSubtype="0" fill="hold" grpId="0" nodeType="afterEffect">
                                  <p:stCondLst>
                                    <p:cond delay="0"/>
                                  </p:stCondLst>
                                  <p:childTnLst>
                                    <p:animEffect transition="out" filter="fade">
                                      <p:cBhvr>
                                        <p:cTn id="25" dur="250"/>
                                        <p:tgtEl>
                                          <p:spTgt spid="14"/>
                                        </p:tgtEl>
                                      </p:cBhvr>
                                    </p:animEffect>
                                    <p:set>
                                      <p:cBhvr>
                                        <p:cTn id="26" dur="1" fill="hold">
                                          <p:stCondLst>
                                            <p:cond delay="249"/>
                                          </p:stCondLst>
                                        </p:cTn>
                                        <p:tgtEl>
                                          <p:spTgt spid="14"/>
                                        </p:tgtEl>
                                        <p:attrNameLst>
                                          <p:attrName>style.visibility</p:attrName>
                                        </p:attrNameLst>
                                      </p:cBhvr>
                                      <p:to>
                                        <p:strVal val="hidden"/>
                                      </p:to>
                                    </p:set>
                                  </p:childTnLst>
                                </p:cTn>
                              </p:par>
                            </p:childTnLst>
                          </p:cTn>
                        </p:par>
                        <p:par>
                          <p:cTn id="27" fill="hold">
                            <p:stCondLst>
                              <p:cond delay="2510"/>
                            </p:stCondLst>
                            <p:childTnLst>
                              <p:par>
                                <p:cTn id="28" presetID="2" presetClass="exit" presetSubtype="2" fill="hold" nodeType="afterEffect">
                                  <p:stCondLst>
                                    <p:cond delay="0"/>
                                  </p:stCondLst>
                                  <p:childTnLst>
                                    <p:anim calcmode="lin" valueType="num">
                                      <p:cBhvr additive="base">
                                        <p:cTn id="29" dur="750"/>
                                        <p:tgtEl>
                                          <p:spTgt spid="10"/>
                                        </p:tgtEl>
                                        <p:attrNameLst>
                                          <p:attrName>ppt_x</p:attrName>
                                        </p:attrNameLst>
                                      </p:cBhvr>
                                      <p:tavLst>
                                        <p:tav tm="0">
                                          <p:val>
                                            <p:strVal val="ppt_x"/>
                                          </p:val>
                                        </p:tav>
                                        <p:tav tm="100000">
                                          <p:val>
                                            <p:strVal val="1+ppt_w/2"/>
                                          </p:val>
                                        </p:tav>
                                      </p:tavLst>
                                    </p:anim>
                                    <p:anim calcmode="lin" valueType="num">
                                      <p:cBhvr additive="base">
                                        <p:cTn id="30" dur="750"/>
                                        <p:tgtEl>
                                          <p:spTgt spid="10"/>
                                        </p:tgtEl>
                                        <p:attrNameLst>
                                          <p:attrName>ppt_y</p:attrName>
                                        </p:attrNameLst>
                                      </p:cBhvr>
                                      <p:tavLst>
                                        <p:tav tm="0">
                                          <p:val>
                                            <p:strVal val="ppt_y"/>
                                          </p:val>
                                        </p:tav>
                                        <p:tav tm="100000">
                                          <p:val>
                                            <p:strVal val="ppt_y"/>
                                          </p:val>
                                        </p:tav>
                                      </p:tavLst>
                                    </p:anim>
                                    <p:set>
                                      <p:cBhvr>
                                        <p:cTn id="31" dur="1" fill="hold">
                                          <p:stCondLst>
                                            <p:cond delay="74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15816" y="1903046"/>
            <a:ext cx="5867400" cy="2462058"/>
          </a:xfrm>
        </p:spPr>
        <p:txBody>
          <a:bodyPr>
            <a:noAutofit/>
          </a:bodyPr>
          <a:lstStyle/>
          <a:p>
            <a:pPr lvl="0" algn="just">
              <a:spcBef>
                <a:spcPts val="0"/>
              </a:spcBef>
            </a:pPr>
            <a:r>
              <a:rPr lang="pt-BR" sz="2400" cap="none" dirty="0" smtClean="0">
                <a:solidFill>
                  <a:prstClr val="black">
                    <a:lumMod val="85000"/>
                    <a:lumOff val="15000"/>
                  </a:prstClr>
                </a:solidFill>
                <a:ea typeface="+mn-ea"/>
                <a:cs typeface="+mn-cs"/>
              </a:rPr>
              <a:t>CAPTAÇÃO – 29 poços tubulares (exploração subterrânea).</a:t>
            </a:r>
            <a:br>
              <a:rPr lang="pt-BR" sz="2400" cap="none" dirty="0" smtClean="0">
                <a:solidFill>
                  <a:prstClr val="black">
                    <a:lumMod val="85000"/>
                    <a:lumOff val="15000"/>
                  </a:prstClr>
                </a:solidFill>
                <a:ea typeface="+mn-ea"/>
                <a:cs typeface="+mn-cs"/>
              </a:rPr>
            </a:br>
            <a:r>
              <a:rPr lang="pt-BR" sz="2400" cap="none" dirty="0" smtClean="0">
                <a:solidFill>
                  <a:prstClr val="black">
                    <a:lumMod val="85000"/>
                    <a:lumOff val="15000"/>
                  </a:prstClr>
                </a:solidFill>
                <a:ea typeface="+mn-ea"/>
                <a:cs typeface="+mn-cs"/>
              </a:rPr>
              <a:t>RESERVAÇÃO – 02 centros de reservação,</a:t>
            </a:r>
            <a:br>
              <a:rPr lang="pt-BR" sz="2400" cap="none" dirty="0" smtClean="0">
                <a:solidFill>
                  <a:prstClr val="black">
                    <a:lumMod val="85000"/>
                    <a:lumOff val="15000"/>
                  </a:prstClr>
                </a:solidFill>
                <a:ea typeface="+mn-ea"/>
                <a:cs typeface="+mn-cs"/>
              </a:rPr>
            </a:br>
            <a:r>
              <a:rPr lang="pt-BR" sz="2400" cap="none" dirty="0" smtClean="0">
                <a:solidFill>
                  <a:prstClr val="black">
                    <a:lumMod val="85000"/>
                    <a:lumOff val="15000"/>
                  </a:prstClr>
                </a:solidFill>
                <a:ea typeface="+mn-ea"/>
                <a:cs typeface="+mn-cs"/>
              </a:rPr>
              <a:t>04 reservatórios apoiados.</a:t>
            </a:r>
            <a:endParaRPr lang="pt-BR" sz="2400" dirty="0"/>
          </a:p>
        </p:txBody>
      </p:sp>
      <p:sp>
        <p:nvSpPr>
          <p:cNvPr id="5" name="Text Placeholder 4"/>
          <p:cNvSpPr>
            <a:spLocks noGrp="1"/>
          </p:cNvSpPr>
          <p:nvPr>
            <p:ph type="body" idx="1"/>
          </p:nvPr>
        </p:nvSpPr>
        <p:spPr/>
        <p:txBody>
          <a:bodyPr/>
          <a:lstStyle/>
          <a:p>
            <a:pPr lvl="0">
              <a:spcBef>
                <a:spcPts val="0"/>
              </a:spcBef>
            </a:pPr>
            <a:r>
              <a:rPr lang="pt-BR" sz="1700" b="1" dirty="0" smtClean="0">
                <a:solidFill>
                  <a:prstClr val="black">
                    <a:lumMod val="75000"/>
                    <a:lumOff val="25000"/>
                  </a:prstClr>
                </a:solidFill>
              </a:rPr>
              <a:t>Infraestrutura existente</a:t>
            </a:r>
            <a:endParaRPr lang="pt-BR" sz="1700" b="1" dirty="0">
              <a:solidFill>
                <a:prstClr val="black">
                  <a:lumMod val="75000"/>
                  <a:lumOff val="25000"/>
                </a:prstClr>
              </a:solidFill>
            </a:endParaRPr>
          </a:p>
        </p:txBody>
      </p:sp>
      <p:sp>
        <p:nvSpPr>
          <p:cNvPr id="2" name="CaixaDeTexto 1"/>
          <p:cNvSpPr txBox="1"/>
          <p:nvPr/>
        </p:nvSpPr>
        <p:spPr>
          <a:xfrm>
            <a:off x="741407" y="2564904"/>
            <a:ext cx="2137828" cy="707886"/>
          </a:xfrm>
          <a:prstGeom prst="rect">
            <a:avLst/>
          </a:prstGeom>
          <a:noFill/>
        </p:spPr>
        <p:txBody>
          <a:bodyPr wrap="none" rtlCol="0">
            <a:spAutoFit/>
          </a:bodyPr>
          <a:lstStyle/>
          <a:p>
            <a:pPr algn="ctr"/>
            <a:r>
              <a:rPr lang="pt-BR" sz="2000" dirty="0" smtClean="0">
                <a:solidFill>
                  <a:schemeClr val="bg1"/>
                </a:solidFill>
              </a:rPr>
              <a:t>Abastecimento</a:t>
            </a:r>
            <a:r>
              <a:rPr lang="pt-BR" sz="2000" b="1" dirty="0" smtClean="0">
                <a:solidFill>
                  <a:schemeClr val="bg1"/>
                </a:solidFill>
              </a:rPr>
              <a:t> de </a:t>
            </a:r>
          </a:p>
          <a:p>
            <a:pPr algn="ctr"/>
            <a:r>
              <a:rPr lang="pt-BR" sz="2000" b="1" dirty="0" smtClean="0">
                <a:solidFill>
                  <a:schemeClr val="bg1"/>
                </a:solidFill>
              </a:rPr>
              <a:t>água</a:t>
            </a:r>
            <a:endParaRPr lang="pt-BR" sz="20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0">
              <a:spcBef>
                <a:spcPts val="0"/>
              </a:spcBef>
            </a:pPr>
            <a:r>
              <a:rPr lang="pt-BR" sz="2800" b="1" dirty="0" smtClean="0">
                <a:solidFill>
                  <a:prstClr val="black">
                    <a:lumMod val="85000"/>
                    <a:lumOff val="15000"/>
                  </a:prstClr>
                </a:solidFill>
                <a:latin typeface="+mn-lt"/>
                <a:ea typeface="+mn-ea"/>
                <a:cs typeface="+mn-cs"/>
              </a:rPr>
              <a:t>Sistema de Distribuição de Água</a:t>
            </a:r>
            <a:endParaRPr lang="pt-BR" dirty="0">
              <a:latin typeface="+mn-lt"/>
            </a:endParaRPr>
          </a:p>
        </p:txBody>
      </p:sp>
      <p:sp>
        <p:nvSpPr>
          <p:cNvPr id="2" name="CaixaDeTexto 1"/>
          <p:cNvSpPr txBox="1"/>
          <p:nvPr/>
        </p:nvSpPr>
        <p:spPr>
          <a:xfrm>
            <a:off x="241441" y="1268760"/>
            <a:ext cx="3249351" cy="646331"/>
          </a:xfrm>
          <a:prstGeom prst="rect">
            <a:avLst/>
          </a:prstGeom>
          <a:noFill/>
        </p:spPr>
        <p:txBody>
          <a:bodyPr wrap="none" rtlCol="0">
            <a:spAutoFit/>
          </a:bodyPr>
          <a:lstStyle/>
          <a:p>
            <a:r>
              <a:rPr lang="pt-BR" dirty="0" smtClean="0"/>
              <a:t>340.152 m </a:t>
            </a:r>
            <a:r>
              <a:rPr lang="x-none" dirty="0" smtClean="0"/>
              <a:t> </a:t>
            </a:r>
            <a:r>
              <a:rPr lang="x-none" dirty="0"/>
              <a:t>de extensão de rede </a:t>
            </a:r>
            <a:endParaRPr lang="pt-BR" dirty="0" smtClean="0"/>
          </a:p>
          <a:p>
            <a:endParaRPr lang="pt-BR" dirty="0"/>
          </a:p>
        </p:txBody>
      </p:sp>
      <p:sp>
        <p:nvSpPr>
          <p:cNvPr id="4" name="CaixaDeTexto 3"/>
          <p:cNvSpPr txBox="1"/>
          <p:nvPr/>
        </p:nvSpPr>
        <p:spPr>
          <a:xfrm>
            <a:off x="278964" y="1900898"/>
            <a:ext cx="1702069" cy="369332"/>
          </a:xfrm>
          <a:prstGeom prst="rect">
            <a:avLst/>
          </a:prstGeom>
          <a:noFill/>
        </p:spPr>
        <p:txBody>
          <a:bodyPr wrap="none" rtlCol="0">
            <a:spAutoFit/>
          </a:bodyPr>
          <a:lstStyle/>
          <a:p>
            <a:r>
              <a:rPr lang="pt-BR" dirty="0" smtClean="0"/>
              <a:t>06</a:t>
            </a:r>
            <a:r>
              <a:rPr lang="x-none" dirty="0" smtClean="0"/>
              <a:t> </a:t>
            </a:r>
            <a:r>
              <a:rPr lang="x-none" dirty="0"/>
              <a:t>reservatórios</a:t>
            </a:r>
            <a:endParaRPr lang="pt-BR" dirty="0"/>
          </a:p>
        </p:txBody>
      </p:sp>
      <p:sp>
        <p:nvSpPr>
          <p:cNvPr id="6" name="CaixaDeTexto 5"/>
          <p:cNvSpPr txBox="1"/>
          <p:nvPr/>
        </p:nvSpPr>
        <p:spPr>
          <a:xfrm>
            <a:off x="317822" y="2625454"/>
            <a:ext cx="4560736" cy="369332"/>
          </a:xfrm>
          <a:prstGeom prst="rect">
            <a:avLst/>
          </a:prstGeom>
          <a:noFill/>
        </p:spPr>
        <p:txBody>
          <a:bodyPr wrap="none" rtlCol="0">
            <a:spAutoFit/>
          </a:bodyPr>
          <a:lstStyle/>
          <a:p>
            <a:r>
              <a:rPr lang="pt-BR" dirty="0" smtClean="0"/>
              <a:t>22</a:t>
            </a:r>
            <a:r>
              <a:rPr lang="x-none" dirty="0" smtClean="0"/>
              <a:t>.000 ligações</a:t>
            </a:r>
            <a:r>
              <a:rPr lang="pt-BR" dirty="0" smtClean="0"/>
              <a:t>           *          25.000 economias</a:t>
            </a:r>
            <a:endParaRPr lang="pt-BR" dirty="0"/>
          </a:p>
        </p:txBody>
      </p:sp>
      <p:sp>
        <p:nvSpPr>
          <p:cNvPr id="7" name="CaixaDeTexto 6"/>
          <p:cNvSpPr txBox="1"/>
          <p:nvPr/>
        </p:nvSpPr>
        <p:spPr>
          <a:xfrm>
            <a:off x="317822" y="3212169"/>
            <a:ext cx="6722546" cy="738664"/>
          </a:xfrm>
          <a:prstGeom prst="rect">
            <a:avLst/>
          </a:prstGeom>
          <a:noFill/>
        </p:spPr>
        <p:txBody>
          <a:bodyPr wrap="none" rtlCol="0">
            <a:spAutoFit/>
          </a:bodyPr>
          <a:lstStyle/>
          <a:p>
            <a:r>
              <a:rPr lang="pt-BR" dirty="0" smtClean="0"/>
              <a:t>Í</a:t>
            </a:r>
            <a:r>
              <a:rPr lang="x-none" smtClean="0"/>
              <a:t>ndice </a:t>
            </a:r>
            <a:r>
              <a:rPr lang="x-none"/>
              <a:t>de atendimento de praticamente </a:t>
            </a:r>
            <a:r>
              <a:rPr lang="x-none" sz="2400"/>
              <a:t>100 % da área urbana</a:t>
            </a:r>
            <a:r>
              <a:rPr lang="x-none"/>
              <a:t>.</a:t>
            </a:r>
            <a:endParaRPr lang="pt-BR" dirty="0"/>
          </a:p>
          <a:p>
            <a:endParaRPr lang="pt-BR" dirty="0"/>
          </a:p>
        </p:txBody>
      </p:sp>
      <p:sp>
        <p:nvSpPr>
          <p:cNvPr id="8" name="CaixaDeTexto 7"/>
          <p:cNvSpPr txBox="1"/>
          <p:nvPr/>
        </p:nvSpPr>
        <p:spPr>
          <a:xfrm>
            <a:off x="317822" y="3938088"/>
            <a:ext cx="8121967" cy="923330"/>
          </a:xfrm>
          <a:prstGeom prst="rect">
            <a:avLst/>
          </a:prstGeom>
          <a:noFill/>
        </p:spPr>
        <p:txBody>
          <a:bodyPr wrap="none" rtlCol="0">
            <a:spAutoFit/>
          </a:bodyPr>
          <a:lstStyle/>
          <a:p>
            <a:r>
              <a:rPr lang="pt-BR" dirty="0" smtClean="0"/>
              <a:t>Qualidade da água – monitoramento constante – 45 pontos para coleta de amostras.</a:t>
            </a:r>
          </a:p>
          <a:p>
            <a:r>
              <a:rPr lang="pt-BR" dirty="0" smtClean="0"/>
              <a:t>Analisadas aproximadamente 18 mil amostras ano.</a:t>
            </a:r>
            <a:endParaRPr lang="pt-BR" dirty="0"/>
          </a:p>
          <a:p>
            <a:endParaRPr lang="pt-BR" dirty="0"/>
          </a:p>
        </p:txBody>
      </p:sp>
    </p:spTree>
    <p:extLst>
      <p:ext uri="{BB962C8B-B14F-4D97-AF65-F5344CB8AC3E}">
        <p14:creationId xmlns:p14="http://schemas.microsoft.com/office/powerpoint/2010/main" val="17974358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74668" y="2999390"/>
            <a:ext cx="5133435" cy="3237922"/>
          </a:xfrm>
          <a:prstGeom prst="rect">
            <a:avLst/>
          </a:prstGeom>
          <a:noFill/>
        </p:spPr>
        <p:txBody>
          <a:bodyPr wrap="square" rtlCol="0">
            <a:normAutofit/>
          </a:bodyPr>
          <a:lstStyle/>
          <a:p>
            <a:pPr marL="342900" indent="-342900" algn="just">
              <a:spcBef>
                <a:spcPts val="100"/>
              </a:spcBef>
              <a:buFont typeface="Arial" pitchFamily="34" charset="0"/>
              <a:buChar char="•"/>
            </a:pPr>
            <a:r>
              <a:rPr lang="pt-BR" sz="2000" dirty="0" smtClean="0">
                <a:solidFill>
                  <a:prstClr val="white"/>
                </a:solidFill>
              </a:rPr>
              <a:t>Ausência de sistema de captação superficial</a:t>
            </a:r>
            <a:endParaRPr lang="pt-BR" sz="2000" dirty="0">
              <a:solidFill>
                <a:prstClr val="white"/>
              </a:solidFill>
            </a:endParaRPr>
          </a:p>
          <a:p>
            <a:pPr marL="342900" indent="-342900" algn="just">
              <a:spcBef>
                <a:spcPts val="100"/>
              </a:spcBef>
              <a:buFont typeface="Arial" pitchFamily="34" charset="0"/>
              <a:buChar char="•"/>
            </a:pPr>
            <a:r>
              <a:rPr lang="pt-BR" sz="2000" dirty="0" smtClean="0">
                <a:solidFill>
                  <a:prstClr val="white"/>
                </a:solidFill>
              </a:rPr>
              <a:t>impermeabilização </a:t>
            </a:r>
            <a:r>
              <a:rPr lang="pt-BR" sz="2000" dirty="0">
                <a:solidFill>
                  <a:prstClr val="white"/>
                </a:solidFill>
              </a:rPr>
              <a:t>da área urbanizada reduz a recarga do aquífero livre e consequentemente a vazão de estiagem dos cursos de água. </a:t>
            </a:r>
            <a:endParaRPr lang="pt-BR" sz="2000" dirty="0" smtClean="0">
              <a:solidFill>
                <a:prstClr val="white"/>
              </a:solidFill>
            </a:endParaRPr>
          </a:p>
          <a:p>
            <a:pPr marL="342900" indent="-342900" algn="just">
              <a:spcBef>
                <a:spcPts val="100"/>
              </a:spcBef>
              <a:buFont typeface="Arial" pitchFamily="34" charset="0"/>
              <a:buChar char="•"/>
            </a:pPr>
            <a:r>
              <a:rPr lang="pt-BR" sz="2000" dirty="0">
                <a:solidFill>
                  <a:prstClr val="white"/>
                </a:solidFill>
              </a:rPr>
              <a:t>vazamentos do sistema de </a:t>
            </a:r>
            <a:r>
              <a:rPr lang="pt-BR" sz="2000" dirty="0" smtClean="0">
                <a:solidFill>
                  <a:prstClr val="white"/>
                </a:solidFill>
              </a:rPr>
              <a:t>esgotamento sanitário podem contribuir </a:t>
            </a:r>
            <a:r>
              <a:rPr lang="pt-BR" sz="2000" dirty="0">
                <a:solidFill>
                  <a:prstClr val="white"/>
                </a:solidFill>
              </a:rPr>
              <a:t>para a contaminação da </a:t>
            </a:r>
            <a:r>
              <a:rPr lang="pt-BR" sz="2000" dirty="0" smtClean="0">
                <a:solidFill>
                  <a:prstClr val="white"/>
                </a:solidFill>
              </a:rPr>
              <a:t>água</a:t>
            </a:r>
          </a:p>
          <a:p>
            <a:pPr algn="just">
              <a:spcBef>
                <a:spcPts val="100"/>
              </a:spcBef>
            </a:pPr>
            <a:endParaRPr lang="pt-BR" sz="2000" dirty="0" smtClean="0">
              <a:solidFill>
                <a:prstClr val="white"/>
              </a:solidFill>
            </a:endParaRPr>
          </a:p>
          <a:p>
            <a:pPr algn="just"/>
            <a:endParaRPr lang="pt-BR" sz="2000" dirty="0">
              <a:solidFill>
                <a:schemeClr val="bg1"/>
              </a:solidFill>
            </a:endParaRPr>
          </a:p>
          <a:p>
            <a:pPr>
              <a:spcBef>
                <a:spcPts val="100"/>
              </a:spcBef>
            </a:pPr>
            <a:endParaRPr lang="pt-BR" sz="2000" dirty="0">
              <a:solidFill>
                <a:prstClr val="white"/>
              </a:solidFill>
            </a:endParaRPr>
          </a:p>
          <a:p>
            <a:endParaRPr lang="pt-BR" sz="2400" dirty="0">
              <a:solidFill>
                <a:prstClr val="black"/>
              </a:solidFill>
            </a:endParaRPr>
          </a:p>
        </p:txBody>
      </p:sp>
      <p:sp>
        <p:nvSpPr>
          <p:cNvPr id="5" name="TextBox 4"/>
          <p:cNvSpPr txBox="1"/>
          <p:nvPr/>
        </p:nvSpPr>
        <p:spPr>
          <a:xfrm>
            <a:off x="399588" y="1524000"/>
            <a:ext cx="4648200" cy="1294163"/>
          </a:xfrm>
          <a:prstGeom prst="rect">
            <a:avLst/>
          </a:prstGeom>
          <a:noFill/>
        </p:spPr>
        <p:txBody>
          <a:bodyPr wrap="square" rtlCol="0" anchor="b">
            <a:normAutofit fontScale="92500" lnSpcReduction="10000"/>
          </a:bodyPr>
          <a:lstStyle/>
          <a:p>
            <a:r>
              <a:rPr lang="pt-BR" sz="4400" b="1" dirty="0" smtClean="0">
                <a:solidFill>
                  <a:srgbClr val="7BCF27"/>
                </a:solidFill>
              </a:rPr>
              <a:t>Problemas identificados</a:t>
            </a:r>
            <a:endParaRPr lang="pt-BR" sz="4400" b="1" dirty="0">
              <a:solidFill>
                <a:srgbClr val="7BCF27"/>
              </a:solidFill>
            </a:endParaRPr>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rot="16200000">
            <a:off x="-2146014" y="2450815"/>
            <a:ext cx="5486400" cy="1041969"/>
          </a:xfrm>
          <a:prstGeom prst="rect">
            <a:avLst/>
          </a:prstGeom>
          <a:noFill/>
        </p:spPr>
        <p:txBody>
          <a:bodyPr wrap="square" rtlCol="0" anchor="b" anchorCtr="0">
            <a:normAutofit/>
          </a:bodyPr>
          <a:lstStyle/>
          <a:p>
            <a:r>
              <a:rPr lang="pt-BR" sz="2400" dirty="0" smtClean="0">
                <a:solidFill>
                  <a:prstClr val="white"/>
                </a:solidFill>
              </a:rPr>
              <a:t>SISTEMA DE DISTRIBUIÇÃO DE ÁGUA</a:t>
            </a:r>
            <a:endParaRPr lang="pt-BR" sz="2400" dirty="0">
              <a:solidFill>
                <a:prstClr val="white"/>
              </a:solidFill>
            </a:endParaRPr>
          </a:p>
        </p:txBody>
      </p:sp>
      <p:sp>
        <p:nvSpPr>
          <p:cNvPr id="3" name="TextBox 2"/>
          <p:cNvSpPr txBox="1"/>
          <p:nvPr/>
        </p:nvSpPr>
        <p:spPr>
          <a:xfrm>
            <a:off x="1527214" y="476672"/>
            <a:ext cx="7391401" cy="5760640"/>
          </a:xfrm>
          <a:prstGeom prst="rect">
            <a:avLst/>
          </a:prstGeom>
          <a:noFill/>
        </p:spPr>
        <p:txBody>
          <a:bodyPr wrap="square" rtlCol="0">
            <a:normAutofit fontScale="92500" lnSpcReduction="20000"/>
          </a:bodyPr>
          <a:lstStyle/>
          <a:p>
            <a:r>
              <a:rPr lang="pt-BR" sz="2200" b="1" dirty="0" smtClean="0"/>
              <a:t>Pontos críticos:</a:t>
            </a:r>
          </a:p>
          <a:p>
            <a:endParaRPr lang="pt-BR" sz="2200" b="1" dirty="0"/>
          </a:p>
          <a:p>
            <a:pPr marL="342900" indent="-342900">
              <a:buFont typeface="Arial" pitchFamily="34" charset="0"/>
              <a:buChar char="•"/>
            </a:pPr>
            <a:r>
              <a:rPr lang="pt-BR" sz="2200" dirty="0" smtClean="0"/>
              <a:t>Idade </a:t>
            </a:r>
            <a:r>
              <a:rPr lang="pt-BR" sz="2200" dirty="0"/>
              <a:t>avançada de alguns trechos de rede </a:t>
            </a:r>
            <a:endParaRPr lang="pt-BR" sz="2200" dirty="0" smtClean="0"/>
          </a:p>
          <a:p>
            <a:pPr marL="342900" indent="-342900">
              <a:buFont typeface="Arial" pitchFamily="34" charset="0"/>
              <a:buChar char="•"/>
            </a:pPr>
            <a:endParaRPr lang="pt-BR" sz="2200" dirty="0"/>
          </a:p>
          <a:p>
            <a:pPr marL="342900" indent="-342900">
              <a:buFont typeface="Arial" pitchFamily="34" charset="0"/>
              <a:buChar char="•"/>
            </a:pPr>
            <a:r>
              <a:rPr lang="pt-BR" sz="2200" dirty="0"/>
              <a:t>Operação com pressões elevadas </a:t>
            </a:r>
            <a:endParaRPr lang="pt-BR" sz="2200" dirty="0" smtClean="0"/>
          </a:p>
          <a:p>
            <a:pPr marL="342900" indent="-342900">
              <a:buFont typeface="Arial" pitchFamily="34" charset="0"/>
              <a:buChar char="•"/>
            </a:pPr>
            <a:endParaRPr lang="pt-BR" sz="2200" dirty="0"/>
          </a:p>
          <a:p>
            <a:pPr marL="342900" indent="-342900">
              <a:buFont typeface="Arial" pitchFamily="34" charset="0"/>
              <a:buChar char="•"/>
            </a:pPr>
            <a:r>
              <a:rPr lang="pt-BR" sz="2200" dirty="0"/>
              <a:t>apresentam rupturas e podem apresentar vazamentos aparentes ou não </a:t>
            </a:r>
            <a:r>
              <a:rPr lang="pt-BR" sz="2200" dirty="0" smtClean="0"/>
              <a:t>visíveis</a:t>
            </a:r>
          </a:p>
          <a:p>
            <a:pPr marL="342900" indent="-342900">
              <a:buFont typeface="Arial" pitchFamily="34" charset="0"/>
              <a:buChar char="•"/>
            </a:pPr>
            <a:endParaRPr lang="pt-BR" sz="2200" dirty="0"/>
          </a:p>
          <a:p>
            <a:pPr marL="342900" indent="-342900">
              <a:buFont typeface="Arial" pitchFamily="34" charset="0"/>
              <a:buChar char="•"/>
            </a:pPr>
            <a:r>
              <a:rPr lang="pt-BR" sz="2200" dirty="0"/>
              <a:t>Exige trabalhos sistemáticos para detecção e reparo. </a:t>
            </a:r>
            <a:endParaRPr lang="pt-BR" sz="2200" dirty="0" smtClean="0"/>
          </a:p>
          <a:p>
            <a:pPr marL="342900" indent="-342900">
              <a:buFont typeface="Arial" pitchFamily="34" charset="0"/>
              <a:buChar char="•"/>
            </a:pPr>
            <a:r>
              <a:rPr lang="pt-BR" sz="2200" dirty="0" smtClean="0"/>
              <a:t>Intermitência em alguns setores – pressões reduzidas.</a:t>
            </a:r>
          </a:p>
          <a:p>
            <a:pPr marL="342900" indent="-342900">
              <a:buFont typeface="Arial" pitchFamily="34" charset="0"/>
              <a:buChar char="•"/>
            </a:pPr>
            <a:r>
              <a:rPr lang="pt-BR" sz="2200" dirty="0" smtClean="0"/>
              <a:t>Sistema comercial – usuários dificuldades do pagamento da conta/sistema bancário.</a:t>
            </a:r>
          </a:p>
          <a:p>
            <a:pPr marL="342900" indent="-342900">
              <a:buFont typeface="Arial" pitchFamily="34" charset="0"/>
              <a:buChar char="•"/>
            </a:pPr>
            <a:r>
              <a:rPr lang="pt-BR" sz="2200" dirty="0" smtClean="0"/>
              <a:t>Não aferição de índice de perdas * micromedição deficiente </a:t>
            </a:r>
          </a:p>
          <a:p>
            <a:pPr marL="342900" indent="-342900">
              <a:buFont typeface="Arial" pitchFamily="34" charset="0"/>
              <a:buChar char="•"/>
            </a:pPr>
            <a:r>
              <a:rPr lang="pt-BR" sz="2200" dirty="0" smtClean="0"/>
              <a:t>Ausência de indicadores de eficiência e eficácia e satisfação do usuário</a:t>
            </a:r>
          </a:p>
          <a:p>
            <a:pPr marL="342900" indent="-342900">
              <a:buFont typeface="Arial" pitchFamily="34" charset="0"/>
              <a:buChar char="•"/>
            </a:pPr>
            <a:endParaRPr lang="pt-BR" sz="2200" dirty="0"/>
          </a:p>
          <a:p>
            <a:r>
              <a:rPr lang="pt-BR" sz="2200" b="1" dirty="0"/>
              <a:t>Pontos favoráveis: </a:t>
            </a:r>
          </a:p>
          <a:p>
            <a:pPr marL="342900" indent="-342900">
              <a:buFont typeface="Arial" pitchFamily="34" charset="0"/>
              <a:buChar char="•"/>
            </a:pPr>
            <a:endParaRPr lang="pt-BR" sz="2200" dirty="0" smtClean="0"/>
          </a:p>
          <a:p>
            <a:pPr marL="342900" indent="-342900">
              <a:buFont typeface="Arial" pitchFamily="34" charset="0"/>
              <a:buChar char="•"/>
            </a:pPr>
            <a:r>
              <a:rPr lang="pt-BR" sz="2200" dirty="0" smtClean="0"/>
              <a:t>CAS </a:t>
            </a:r>
            <a:r>
              <a:rPr lang="pt-BR" sz="2200" dirty="0"/>
              <a:t>possui um bom </a:t>
            </a:r>
            <a:r>
              <a:rPr lang="pt-BR" sz="2200" dirty="0" smtClean="0"/>
              <a:t>sistema </a:t>
            </a:r>
            <a:r>
              <a:rPr lang="pt-BR" sz="2200" dirty="0"/>
              <a:t>de controle da captação, produção, reservação e distribuição de água</a:t>
            </a:r>
          </a:p>
        </p:txBody>
      </p:sp>
    </p:spTree>
    <p:extLst>
      <p:ext uri="{BB962C8B-B14F-4D97-AF65-F5344CB8AC3E}">
        <p14:creationId xmlns:p14="http://schemas.microsoft.com/office/powerpoint/2010/main" val="118718004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ipe(down)">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wipe(down)">
                                      <p:cBhvr>
                                        <p:cTn id="32" dur="5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down)">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wipe(down)">
                                      <p:cBhvr>
                                        <p:cTn id="42" dur="500"/>
                                        <p:tgtEl>
                                          <p:spTgt spid="3">
                                            <p:txEl>
                                              <p:pRg st="11"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wipe(down)">
                                      <p:cBhvr>
                                        <p:cTn id="47" dur="500"/>
                                        <p:tgtEl>
                                          <p:spTgt spid="3">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xEl>
                                              <p:pRg st="14" end="14"/>
                                            </p:txEl>
                                          </p:spTgt>
                                        </p:tgtEl>
                                        <p:attrNameLst>
                                          <p:attrName>style.visibility</p:attrName>
                                        </p:attrNameLst>
                                      </p:cBhvr>
                                      <p:to>
                                        <p:strVal val="visible"/>
                                      </p:to>
                                    </p:set>
                                    <p:animEffect transition="in" filter="wipe(down)">
                                      <p:cBhvr>
                                        <p:cTn id="52" dur="500"/>
                                        <p:tgtEl>
                                          <p:spTgt spid="3">
                                            <p:txEl>
                                              <p:pRg st="14" end="1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
                                            <p:txEl>
                                              <p:pRg st="16" end="16"/>
                                            </p:txEl>
                                          </p:spTgt>
                                        </p:tgtEl>
                                        <p:attrNameLst>
                                          <p:attrName>style.visibility</p:attrName>
                                        </p:attrNameLst>
                                      </p:cBhvr>
                                      <p:to>
                                        <p:strVal val="visible"/>
                                      </p:to>
                                    </p:set>
                                    <p:animEffect transition="in" filter="wipe(down)">
                                      <p:cBhvr>
                                        <p:cTn id="57"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7620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sp>
        <p:nvSpPr>
          <p:cNvPr id="8" name="Oval 7"/>
          <p:cNvSpPr/>
          <p:nvPr/>
        </p:nvSpPr>
        <p:spPr>
          <a:xfrm>
            <a:off x="978961" y="2327209"/>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a:solidFill>
                  <a:prstClr val="white"/>
                </a:solidFill>
              </a:rPr>
              <a:t>       </a:t>
            </a:r>
          </a:p>
        </p:txBody>
      </p:sp>
      <p:sp>
        <p:nvSpPr>
          <p:cNvPr id="10" name="Text Placeholder 9"/>
          <p:cNvSpPr>
            <a:spLocks noGrp="1"/>
          </p:cNvSpPr>
          <p:nvPr>
            <p:ph type="body" idx="1"/>
          </p:nvPr>
        </p:nvSpPr>
        <p:spPr/>
        <p:txBody>
          <a:bodyPr/>
          <a:lstStyle/>
          <a:p>
            <a:pPr lvl="0">
              <a:spcBef>
                <a:spcPts val="0"/>
              </a:spcBef>
            </a:pPr>
            <a:r>
              <a:rPr lang="pt-BR" sz="1700" b="1" dirty="0" smtClean="0">
                <a:solidFill>
                  <a:prstClr val="black">
                    <a:lumMod val="75000"/>
                    <a:lumOff val="25000"/>
                  </a:prstClr>
                </a:solidFill>
              </a:rPr>
              <a:t>Infraestrutura existente</a:t>
            </a:r>
            <a:endParaRPr lang="pt-BR" sz="1700" b="1" dirty="0">
              <a:solidFill>
                <a:prstClr val="black">
                  <a:lumMod val="75000"/>
                  <a:lumOff val="25000"/>
                </a:prstClr>
              </a:solidFill>
            </a:endParaRPr>
          </a:p>
        </p:txBody>
      </p:sp>
      <p:sp>
        <p:nvSpPr>
          <p:cNvPr id="17" name="TextBox 16"/>
          <p:cNvSpPr txBox="1"/>
          <p:nvPr/>
        </p:nvSpPr>
        <p:spPr>
          <a:xfrm>
            <a:off x="998964" y="2579868"/>
            <a:ext cx="1583472" cy="707886"/>
          </a:xfrm>
          <a:prstGeom prst="rect">
            <a:avLst/>
          </a:prstGeom>
          <a:noFill/>
        </p:spPr>
        <p:txBody>
          <a:bodyPr wrap="square" rtlCol="0">
            <a:spAutoFit/>
          </a:bodyPr>
          <a:lstStyle/>
          <a:p>
            <a:pPr algn="ctr"/>
            <a:r>
              <a:rPr lang="pt-BR" sz="2000" b="1" dirty="0" smtClean="0">
                <a:solidFill>
                  <a:schemeClr val="bg1">
                    <a:alpha val="40000"/>
                  </a:schemeClr>
                </a:solidFill>
                <a:cs typeface="Arial" pitchFamily="34" charset="0"/>
              </a:rPr>
              <a:t>Esgotamento Sanitário</a:t>
            </a:r>
            <a:endParaRPr lang="pt-BR" sz="2000" b="1" dirty="0">
              <a:solidFill>
                <a:schemeClr val="bg1">
                  <a:alpha val="40000"/>
                </a:schemeClr>
              </a:solidFill>
              <a:cs typeface="Arial" pitchFamily="34" charset="0"/>
            </a:endParaRPr>
          </a:p>
        </p:txBody>
      </p:sp>
      <p:sp>
        <p:nvSpPr>
          <p:cNvPr id="3" name="Título 2"/>
          <p:cNvSpPr>
            <a:spLocks noGrp="1"/>
          </p:cNvSpPr>
          <p:nvPr>
            <p:ph type="title"/>
          </p:nvPr>
        </p:nvSpPr>
        <p:spPr/>
        <p:txBody>
          <a:bodyPr>
            <a:normAutofit fontScale="90000"/>
          </a:bodyPr>
          <a:lstStyle/>
          <a:p>
            <a:r>
              <a:rPr lang="pt-BR" sz="1800" dirty="0"/>
              <a:t>As obras, iniciadas em julho de 2007, no Bairro Jd. América, que se situa mais ao montante da bacia Centro Sul, até dezembro de 2012 foram executadas aproximadamente 111 km de redes coletoras, quando se considera também as que foram executadas </a:t>
            </a:r>
            <a:r>
              <a:rPr lang="pt-BR" sz="1800" dirty="0" smtClean="0"/>
              <a:t>pelos empreendedores imobiliários.</a:t>
            </a:r>
            <a:r>
              <a:rPr lang="pt-BR" sz="1800" dirty="0"/>
              <a:t/>
            </a:r>
            <a:br>
              <a:rPr lang="pt-BR" sz="1800" dirty="0"/>
            </a:br>
            <a:r>
              <a:rPr lang="pt-BR" sz="1800" dirty="0"/>
              <a:t> </a:t>
            </a:r>
            <a:br>
              <a:rPr lang="pt-BR" sz="1800" dirty="0"/>
            </a:br>
            <a:r>
              <a:rPr lang="pt-BR" sz="1800" dirty="0"/>
              <a:t>Assim, pode-se dizer que toda a área da Bacia Centro Sul, parte da Bacia Centro Norte e o Jardim Amazonas já estão atendidas com redes coletoras. </a:t>
            </a:r>
            <a:r>
              <a:rPr lang="pt-BR" sz="1100" dirty="0"/>
              <a:t/>
            </a:r>
            <a:br>
              <a:rPr lang="pt-BR" sz="1100" dirty="0"/>
            </a:br>
            <a:r>
              <a:rPr lang="pt-BR" sz="1100" dirty="0"/>
              <a:t> </a:t>
            </a:r>
            <a:br>
              <a:rPr lang="pt-BR" sz="1100" dirty="0"/>
            </a:br>
            <a:r>
              <a:rPr lang="pt-BR" sz="1100" dirty="0"/>
              <a:t/>
            </a:r>
            <a:br>
              <a:rPr lang="pt-BR" sz="1100" dirty="0"/>
            </a:br>
            <a:endParaRPr lang="pt-BR" sz="1100" dirty="0"/>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0">
              <a:spcBef>
                <a:spcPts val="0"/>
              </a:spcBef>
            </a:pPr>
            <a:r>
              <a:rPr lang="pt-BR" sz="2800" b="1" dirty="0" smtClean="0">
                <a:solidFill>
                  <a:prstClr val="black">
                    <a:lumMod val="85000"/>
                    <a:lumOff val="15000"/>
                  </a:prstClr>
                </a:solidFill>
                <a:latin typeface="+mn-lt"/>
                <a:ea typeface="+mn-ea"/>
                <a:cs typeface="+mn-cs"/>
              </a:rPr>
              <a:t>Situação atual  do sistema de esgoto</a:t>
            </a:r>
            <a:endParaRPr lang="pt-BR" dirty="0">
              <a:latin typeface="+mn-lt"/>
            </a:endParaRPr>
          </a:p>
        </p:txBody>
      </p:sp>
      <p:sp>
        <p:nvSpPr>
          <p:cNvPr id="3" name="Retângulo 2"/>
          <p:cNvSpPr/>
          <p:nvPr/>
        </p:nvSpPr>
        <p:spPr>
          <a:xfrm>
            <a:off x="2286000" y="2451810"/>
            <a:ext cx="4572000" cy="3416320"/>
          </a:xfrm>
          <a:prstGeom prst="rect">
            <a:avLst/>
          </a:prstGeom>
        </p:spPr>
        <p:txBody>
          <a:bodyPr>
            <a:spAutoFit/>
          </a:bodyPr>
          <a:lstStyle/>
          <a:p>
            <a:r>
              <a:rPr lang="pt-BR" sz="1200" b="1" cap="all" dirty="0">
                <a:solidFill>
                  <a:srgbClr val="262626"/>
                </a:solidFill>
                <a:ea typeface="+mj-ea"/>
                <a:cs typeface="+mj-cs"/>
              </a:rPr>
              <a:t>Ainda fora destas áreas já contam com redes coletoras os novos loteamentos implantados, como Vila Romana, Colinas e Rota do Sol. Também, apesar de não estarem na área definida como de 1ª etapa, já possuem redes os bairros São Mateus e Novos Campos, nas ruas já pavimentadas. </a:t>
            </a:r>
            <a:br>
              <a:rPr lang="pt-BR" sz="1200" b="1" cap="all" dirty="0">
                <a:solidFill>
                  <a:srgbClr val="262626"/>
                </a:solidFill>
                <a:ea typeface="+mj-ea"/>
                <a:cs typeface="+mj-cs"/>
              </a:rPr>
            </a:br>
            <a:r>
              <a:rPr lang="pt-BR" sz="1200" b="1" cap="all" dirty="0">
                <a:solidFill>
                  <a:srgbClr val="262626"/>
                </a:solidFill>
                <a:ea typeface="+mj-ea"/>
                <a:cs typeface="+mj-cs"/>
              </a:rPr>
              <a:t> </a:t>
            </a:r>
            <a:br>
              <a:rPr lang="pt-BR" sz="1200" b="1" cap="all" dirty="0">
                <a:solidFill>
                  <a:srgbClr val="262626"/>
                </a:solidFill>
                <a:ea typeface="+mj-ea"/>
                <a:cs typeface="+mj-cs"/>
              </a:rPr>
            </a:br>
            <a:r>
              <a:rPr lang="pt-BR" sz="1200" b="1" cap="all" dirty="0">
                <a:solidFill>
                  <a:srgbClr val="262626"/>
                </a:solidFill>
                <a:ea typeface="+mj-ea"/>
                <a:cs typeface="+mj-cs"/>
              </a:rPr>
              <a:t>É importante salientar que concomitantemente às obras das redes coletoras estão sendo deixadas as ligações prediais assim entendidas a caixa de conexão e a tubulação de interligação desta com a rede. Essa situação já permite que o sistema possa atender mais de 2.000 ligações, ou seja, edificações. </a:t>
            </a:r>
            <a:endParaRPr lang="pt-BR" sz="1200" b="1" cap="all" dirty="0" smtClean="0">
              <a:solidFill>
                <a:srgbClr val="262626"/>
              </a:solidFill>
              <a:ea typeface="+mj-ea"/>
              <a:cs typeface="+mj-cs"/>
            </a:endParaRPr>
          </a:p>
          <a:p>
            <a:r>
              <a:rPr lang="pt-BR" sz="1200" b="1" dirty="0" smtClean="0"/>
              <a:t>OS ESGOTOS COLETADOS POR ESSAS REDES DA BACIA CENTRO SUL SÃO CONDUZIDOS PARA LOCAL APROPRIADO, ONDE ATRAVÉS DA PRIMEIRA ETE, JÁ IMPLANTADA E EM OPERAÇÃO, RECEBEM TRATAMENTO, ANTES DE SER ENCAMINHADO PARA O CORPO RECEPTOR, O RIO LIRA.</a:t>
            </a:r>
            <a:endParaRPr lang="pt-BR" sz="1200" b="1" cap="all" dirty="0" smtClean="0">
              <a:solidFill>
                <a:srgbClr val="262626"/>
              </a:solidFill>
              <a:ea typeface="+mj-ea"/>
              <a:cs typeface="+mj-cs"/>
            </a:endParaRPr>
          </a:p>
          <a:p>
            <a:endParaRPr lang="pt-BR" sz="1200" dirty="0"/>
          </a:p>
        </p:txBody>
      </p:sp>
    </p:spTree>
    <p:extLst>
      <p:ext uri="{BB962C8B-B14F-4D97-AF65-F5344CB8AC3E}">
        <p14:creationId xmlns:p14="http://schemas.microsoft.com/office/powerpoint/2010/main" val="267421440"/>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z="3200" b="1" dirty="0">
                <a:solidFill>
                  <a:prstClr val="black">
                    <a:lumMod val="85000"/>
                    <a:lumOff val="15000"/>
                  </a:prstClr>
                </a:solidFill>
              </a:rPr>
              <a:t>Situação atual </a:t>
            </a:r>
            <a:r>
              <a:rPr lang="pt-BR" sz="3200" b="1" dirty="0" smtClean="0">
                <a:solidFill>
                  <a:prstClr val="black">
                    <a:lumMod val="85000"/>
                    <a:lumOff val="15000"/>
                  </a:prstClr>
                </a:solidFill>
              </a:rPr>
              <a:t> </a:t>
            </a:r>
            <a:r>
              <a:rPr lang="pt-BR" sz="3200" b="1" dirty="0">
                <a:solidFill>
                  <a:prstClr val="black">
                    <a:lumMod val="85000"/>
                    <a:lumOff val="15000"/>
                  </a:prstClr>
                </a:solidFill>
              </a:rPr>
              <a:t>do </a:t>
            </a:r>
            <a:r>
              <a:rPr lang="pt-BR" sz="3200" b="1" dirty="0" smtClean="0">
                <a:solidFill>
                  <a:prstClr val="black">
                    <a:lumMod val="85000"/>
                    <a:lumOff val="15000"/>
                  </a:prstClr>
                </a:solidFill>
              </a:rPr>
              <a:t>sistema </a:t>
            </a:r>
            <a:r>
              <a:rPr lang="pt-BR" sz="3200" b="1" dirty="0">
                <a:solidFill>
                  <a:prstClr val="black">
                    <a:lumMod val="85000"/>
                    <a:lumOff val="15000"/>
                  </a:prstClr>
                </a:solidFill>
              </a:rPr>
              <a:t>de esgoto</a:t>
            </a:r>
            <a:endParaRPr lang="pt-BR" dirty="0"/>
          </a:p>
        </p:txBody>
      </p:sp>
      <p:sp>
        <p:nvSpPr>
          <p:cNvPr id="3" name="Espaço Reservado para Conteúdo 2"/>
          <p:cNvSpPr>
            <a:spLocks noGrp="1"/>
          </p:cNvSpPr>
          <p:nvPr>
            <p:ph idx="1"/>
          </p:nvPr>
        </p:nvSpPr>
        <p:spPr>
          <a:xfrm>
            <a:off x="522890" y="1484784"/>
            <a:ext cx="8229600" cy="4525963"/>
          </a:xfrm>
        </p:spPr>
        <p:txBody>
          <a:bodyPr>
            <a:normAutofit/>
          </a:bodyPr>
          <a:lstStyle/>
          <a:p>
            <a:r>
              <a:rPr lang="pt-BR" sz="1100" dirty="0"/>
              <a:t>De </a:t>
            </a:r>
            <a:r>
              <a:rPr lang="pt-BR" sz="1100" dirty="0" smtClean="0"/>
              <a:t>acordo com o Projeto </a:t>
            </a:r>
            <a:r>
              <a:rPr lang="pt-BR" sz="1100" dirty="0"/>
              <a:t>as obras já concluídas podem ser assim apresentadas:</a:t>
            </a:r>
          </a:p>
          <a:p>
            <a:r>
              <a:rPr lang="pt-BR" sz="1100" u="sng" dirty="0"/>
              <a:t>Rede e ligações: </a:t>
            </a:r>
            <a:endParaRPr lang="pt-BR" sz="1100" dirty="0"/>
          </a:p>
          <a:p>
            <a:pPr lvl="0"/>
            <a:r>
              <a:rPr lang="pt-BR" sz="1100" dirty="0"/>
              <a:t>Bairro Jardim América - 100% de rede executada - 280 ligações. </a:t>
            </a:r>
          </a:p>
          <a:p>
            <a:pPr lvl="0"/>
            <a:r>
              <a:rPr lang="pt-BR" sz="1100" dirty="0"/>
              <a:t>Bairros Centro Sul e Benjamim Raiser - 100% de rede executada - 1.800 Ligações </a:t>
            </a:r>
          </a:p>
          <a:p>
            <a:pPr lvl="0"/>
            <a:r>
              <a:rPr lang="pt-BR" sz="1100" dirty="0"/>
              <a:t>Parte do Bairro Bom Jesus - 254 ligações. </a:t>
            </a:r>
          </a:p>
          <a:p>
            <a:pPr lvl="0"/>
            <a:r>
              <a:rPr lang="pt-BR" sz="1100" dirty="0"/>
              <a:t>Parte do Bairro São Mateus e Novos Campos - 140 ligações. </a:t>
            </a:r>
          </a:p>
          <a:p>
            <a:pPr lvl="0"/>
            <a:r>
              <a:rPr lang="pt-BR" sz="1100" dirty="0"/>
              <a:t>Parte do Bairro Jardim Amazônia - 266 ligações </a:t>
            </a:r>
          </a:p>
          <a:p>
            <a:pPr lvl="0"/>
            <a:r>
              <a:rPr lang="pt-BR" sz="1100" dirty="0"/>
              <a:t>Bairro Rota do Sol - 70 % de rede executada. </a:t>
            </a:r>
          </a:p>
          <a:p>
            <a:pPr lvl="0"/>
            <a:r>
              <a:rPr lang="pt-BR" sz="1100" dirty="0"/>
              <a:t>Loteamento Santa Clara - 100% da rede coletora executada e 1508 Ligações executadas.</a:t>
            </a:r>
          </a:p>
          <a:p>
            <a:pPr lvl="0"/>
            <a:r>
              <a:rPr lang="pt-BR" sz="1100" dirty="0"/>
              <a:t>Residencial Santa Maria I e II - 100% da rede coletora executada e 501 ligações executadas. </a:t>
            </a:r>
          </a:p>
          <a:p>
            <a:pPr lvl="0"/>
            <a:r>
              <a:rPr lang="pt-BR" sz="1100" dirty="0"/>
              <a:t>Vila Romana 1ª e 2ª etapa - 100% de rede executada.</a:t>
            </a:r>
          </a:p>
          <a:p>
            <a:pPr lvl="0"/>
            <a:r>
              <a:rPr lang="pt-BR" sz="1100" dirty="0"/>
              <a:t>Condomínio Porto Seguro - 100% de rede executada. </a:t>
            </a:r>
          </a:p>
          <a:p>
            <a:pPr lvl="0"/>
            <a:r>
              <a:rPr lang="pt-BR" sz="1100" dirty="0"/>
              <a:t>Residencial Colinas - 100% de rede executada. </a:t>
            </a:r>
          </a:p>
          <a:p>
            <a:r>
              <a:rPr lang="pt-BR" sz="1100" dirty="0"/>
              <a:t> </a:t>
            </a:r>
          </a:p>
          <a:p>
            <a:r>
              <a:rPr lang="pt-BR" sz="1100" u="sng" dirty="0"/>
              <a:t>Coletor tronco</a:t>
            </a:r>
            <a:r>
              <a:rPr lang="pt-BR" sz="1100" dirty="0"/>
              <a:t>:</a:t>
            </a:r>
          </a:p>
          <a:p>
            <a:pPr lvl="0"/>
            <a:r>
              <a:rPr lang="pt-BR" sz="1100" dirty="0"/>
              <a:t>Coletor de 200 mm, das Marginais Direita e Esquerda do córrego Central, no trecho entre que vai da Perimetral Sudeste até a Perimetral Nordeste. </a:t>
            </a:r>
          </a:p>
          <a:p>
            <a:r>
              <a:rPr lang="pt-BR" sz="1100" dirty="0"/>
              <a:t> </a:t>
            </a:r>
          </a:p>
          <a:p>
            <a:r>
              <a:rPr lang="pt-BR" sz="1100" u="sng" dirty="0"/>
              <a:t>Emissário</a:t>
            </a:r>
            <a:r>
              <a:rPr lang="pt-BR" sz="1100" dirty="0"/>
              <a:t>: </a:t>
            </a:r>
          </a:p>
          <a:p>
            <a:pPr lvl="0"/>
            <a:r>
              <a:rPr lang="pt-BR" sz="1100" dirty="0"/>
              <a:t>Emissário de 300 mm, no trecho entre o Perimetral Nordeste (junção dos dois coletores troncos) até a Estação de Tratamento. </a:t>
            </a:r>
          </a:p>
          <a:p>
            <a:r>
              <a:rPr lang="pt-BR" sz="1100" dirty="0"/>
              <a:t>Atualmente existem 2.013 ligações no município, sendo 1.358 ligações ativas. </a:t>
            </a:r>
          </a:p>
          <a:p>
            <a:r>
              <a:rPr lang="pt-BR" sz="1000" dirty="0"/>
              <a:t> </a:t>
            </a:r>
          </a:p>
          <a:p>
            <a:endParaRPr lang="pt-BR" sz="1000" dirty="0"/>
          </a:p>
        </p:txBody>
      </p:sp>
    </p:spTree>
    <p:extLst>
      <p:ext uri="{BB962C8B-B14F-4D97-AF65-F5344CB8AC3E}">
        <p14:creationId xmlns:p14="http://schemas.microsoft.com/office/powerpoint/2010/main" val="3460078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DVSHAPEID" val="1zR10xIjSp9ydXfZCEUpfr"/>
</p:tagLst>
</file>

<file path=ppt/tags/tag3.xml><?xml version="1.0" encoding="utf-8"?>
<p:tagLst xmlns:a="http://schemas.openxmlformats.org/drawingml/2006/main" xmlns:r="http://schemas.openxmlformats.org/officeDocument/2006/relationships" xmlns:p="http://schemas.openxmlformats.org/presentationml/2006/main">
  <p:tag name="TIMING" val="|1.6"/>
</p:tagLst>
</file>

<file path=ppt/theme/theme1.xml><?xml version="1.0" encoding="utf-8"?>
<a:theme xmlns:a="http://schemas.openxmlformats.org/drawingml/2006/main" name="Apresentando o PowerPoint 2010">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IntroducingPowerPoint2010</Template>
  <TotalTime>0</TotalTime>
  <Words>1075</Words>
  <Application>Microsoft Office PowerPoint</Application>
  <PresentationFormat>Apresentação na tela (4:3)</PresentationFormat>
  <Paragraphs>177</Paragraphs>
  <Slides>22</Slides>
  <Notes>16</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22</vt:i4>
      </vt:variant>
    </vt:vector>
  </HeadingPairs>
  <TitlesOfParts>
    <vt:vector size="30" baseType="lpstr">
      <vt:lpstr>Arial</vt:lpstr>
      <vt:lpstr>Calibri</vt:lpstr>
      <vt:lpstr>Frutiger LT Std 45 Light</vt:lpstr>
      <vt:lpstr>Georgia</vt:lpstr>
      <vt:lpstr>Symbol</vt:lpstr>
      <vt:lpstr>Times New Roman</vt:lpstr>
      <vt:lpstr>Wingdings</vt:lpstr>
      <vt:lpstr>Apresentando o PowerPoint 2010</vt:lpstr>
      <vt:lpstr>Plano Municipal De Saneamento Básico audiência pública- 17 de Junho de 2015</vt:lpstr>
      <vt:lpstr>Apresentação do PowerPoint</vt:lpstr>
      <vt:lpstr>CAPTAÇÃO – 29 poços tubulares (exploração subterrânea). RESERVAÇÃO – 02 centros de reservação, 04 reservatórios apoiados.</vt:lpstr>
      <vt:lpstr>Sistema de Distribuição de Água</vt:lpstr>
      <vt:lpstr>Apresentação do PowerPoint</vt:lpstr>
      <vt:lpstr>Apresentação do PowerPoint</vt:lpstr>
      <vt:lpstr>As obras, iniciadas em julho de 2007, no Bairro Jd. América, que se situa mais ao montante da bacia Centro Sul, até dezembro de 2012 foram executadas aproximadamente 111 km de redes coletoras, quando se considera também as que foram executadas pelos empreendedores imobiliários.   Assim, pode-se dizer que toda a área da Bacia Centro Sul, parte da Bacia Centro Norte e o Jardim Amazonas já estão atendidas com redes coletoras.     </vt:lpstr>
      <vt:lpstr>Situação atual  do sistema de esgoto</vt:lpstr>
      <vt:lpstr>Situação atual  do sistema de esgoto</vt:lpstr>
      <vt:lpstr>Situação atual  do sistema de esgoto</vt:lpstr>
      <vt:lpstr>Esgotamento sanitário</vt:lpstr>
      <vt:lpstr>Sistema de Drenagem e Manejo de águas pluviais. </vt:lpstr>
      <vt:lpstr>Cenários Atual e Futuro – Sistema de Drenagem </vt:lpstr>
      <vt:lpstr>Manejo dos Resíduos Sólidos e Serviços de Limpeza Urbana </vt:lpstr>
      <vt:lpstr>Resíduos Sólidos Domiciliares</vt:lpstr>
      <vt:lpstr>Coleta Seletiva e Reciclagem</vt:lpstr>
      <vt:lpstr>Resíduos da construção civil (RCC)</vt:lpstr>
      <vt:lpstr>Resíduos de serviços de saúde (RSS)</vt:lpstr>
      <vt:lpstr>Resíduos de limpeza urbana </vt:lpstr>
      <vt:lpstr>Estratégia para gestão e gerenciamento integrado dos resíduos domiciliares em Sorriso </vt:lpstr>
      <vt:lpstr>Procedimento recomendado para não geração, redução, reutilização, reciclagem e recuperação energética dos resíduos domiciliares </vt:lpstr>
      <vt:lpstr>Apresentação do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2014-07-11T13:40:09Z</dcterms:created>
  <dcterms:modified xsi:type="dcterms:W3CDTF">2015-06-17T22:27:44Z</dcterms:modified>
</cp:coreProperties>
</file>