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53" r:id="rId1"/>
    <p:sldMasterId id="2147484051" r:id="rId2"/>
  </p:sldMasterIdLst>
  <p:notesMasterIdLst>
    <p:notesMasterId r:id="rId29"/>
  </p:notesMasterIdLst>
  <p:handoutMasterIdLst>
    <p:handoutMasterId r:id="rId30"/>
  </p:handoutMasterIdLst>
  <p:sldIdLst>
    <p:sldId id="371" r:id="rId3"/>
    <p:sldId id="375" r:id="rId4"/>
    <p:sldId id="376" r:id="rId5"/>
    <p:sldId id="428" r:id="rId6"/>
    <p:sldId id="429" r:id="rId7"/>
    <p:sldId id="430" r:id="rId8"/>
    <p:sldId id="434" r:id="rId9"/>
    <p:sldId id="377" r:id="rId10"/>
    <p:sldId id="379" r:id="rId11"/>
    <p:sldId id="435" r:id="rId12"/>
    <p:sldId id="393" r:id="rId13"/>
    <p:sldId id="410" r:id="rId14"/>
    <p:sldId id="411" r:id="rId15"/>
    <p:sldId id="412" r:id="rId16"/>
    <p:sldId id="413" r:id="rId17"/>
    <p:sldId id="414" r:id="rId18"/>
    <p:sldId id="415" r:id="rId19"/>
    <p:sldId id="416" r:id="rId20"/>
    <p:sldId id="448" r:id="rId21"/>
    <p:sldId id="439" r:id="rId22"/>
    <p:sldId id="440" r:id="rId23"/>
    <p:sldId id="441" r:id="rId24"/>
    <p:sldId id="446" r:id="rId25"/>
    <p:sldId id="425" r:id="rId26"/>
    <p:sldId id="426" r:id="rId27"/>
    <p:sldId id="427" r:id="rId28"/>
  </p:sldIdLst>
  <p:sldSz cx="9144000" cy="6858000" type="screen4x3"/>
  <p:notesSz cx="6846888" cy="9980613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43">
          <p15:clr>
            <a:srgbClr val="A4A3A4"/>
          </p15:clr>
        </p15:guide>
        <p15:guide id="2" pos="2156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6F9F1"/>
    <a:srgbClr val="F2F6EA"/>
    <a:srgbClr val="0033CC"/>
    <a:srgbClr val="33CC33"/>
    <a:srgbClr val="FFFFCC"/>
    <a:srgbClr val="FFCCFF"/>
    <a:srgbClr val="66FFCC"/>
    <a:srgbClr val="FFCC00"/>
    <a:srgbClr val="FFFF00"/>
    <a:srgbClr val="CCFF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édio 2 - Ênfas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E25E649-3F16-4E02-A733-19D2CDBF48F0}" styleName="Estilo Médio 3 - Ênfase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A488322-F2BA-4B5B-9748-0D474271808F}" styleName="Estilo Médio 3 - Ênfase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Estilo Médio 2 - Ênfase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8FD4443E-F989-4FC4-A0C8-D5A2AF1F390B}" styleName="Estilo Escuro 1 - Ênfase 5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wholeTbl>
    <a:band1H>
      <a:tcStyle>
        <a:tcBdr/>
        <a:fill>
          <a:solidFill>
            <a:schemeClr val="accent5">
              <a:shade val="60000"/>
            </a:schemeClr>
          </a:solidFill>
        </a:fill>
      </a:tcStyle>
    </a:band1H>
    <a:band1V>
      <a:tcStyle>
        <a:tcBdr/>
        <a:fill>
          <a:solidFill>
            <a:schemeClr val="accent5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5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5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5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463" autoAdjust="0"/>
    <p:restoredTop sz="94588" autoAdjust="0"/>
  </p:normalViewPr>
  <p:slideViewPr>
    <p:cSldViewPr>
      <p:cViewPr varScale="1">
        <p:scale>
          <a:sx n="80" d="100"/>
          <a:sy n="80" d="100"/>
        </p:scale>
        <p:origin x="1122" y="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6" d="100"/>
        <a:sy n="56" d="100"/>
      </p:scale>
      <p:origin x="0" y="0"/>
    </p:cViewPr>
  </p:sorterViewPr>
  <p:notesViewPr>
    <p:cSldViewPr>
      <p:cViewPr varScale="1">
        <p:scale>
          <a:sx n="51" d="100"/>
          <a:sy n="51" d="100"/>
        </p:scale>
        <p:origin x="-3000" y="-102"/>
      </p:cViewPr>
      <p:guideLst>
        <p:guide orient="horz" pos="3143"/>
        <p:guide pos="2156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67038" cy="49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348" tIns="47174" rIns="94348" bIns="47174" numCol="1" anchor="t" anchorCtr="0" compatLnSpc="1">
            <a:prstTxWarp prst="textNoShape">
              <a:avLst/>
            </a:prstTxWarp>
          </a:bodyPr>
          <a:lstStyle>
            <a:lvl1pPr defTabSz="942975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10035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79850" y="0"/>
            <a:ext cx="2967038" cy="49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348" tIns="47174" rIns="94348" bIns="47174" numCol="1" anchor="t" anchorCtr="0" compatLnSpc="1">
            <a:prstTxWarp prst="textNoShape">
              <a:avLst/>
            </a:prstTxWarp>
          </a:bodyPr>
          <a:lstStyle>
            <a:lvl1pPr algn="r" defTabSz="942975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10035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82138"/>
            <a:ext cx="2967038" cy="49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348" tIns="47174" rIns="94348" bIns="47174" numCol="1" anchor="b" anchorCtr="0" compatLnSpc="1">
            <a:prstTxWarp prst="textNoShape">
              <a:avLst/>
            </a:prstTxWarp>
          </a:bodyPr>
          <a:lstStyle>
            <a:lvl1pPr defTabSz="942975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10035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79850" y="9482138"/>
            <a:ext cx="2967038" cy="49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348" tIns="47174" rIns="94348" bIns="47174" numCol="1" anchor="b" anchorCtr="0" compatLnSpc="1">
            <a:prstTxWarp prst="textNoShape">
              <a:avLst/>
            </a:prstTxWarp>
          </a:bodyPr>
          <a:lstStyle>
            <a:lvl1pPr algn="r" defTabSz="942975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fld id="{B7F14C7E-9502-434E-A56D-B9FB14449B2B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86679978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3878263" y="0"/>
            <a:ext cx="2967037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49086C8C-F75E-4556-9F07-A041717457EB}" type="datetimeFigureOut">
              <a:rPr lang="pt-BR"/>
              <a:pPr>
                <a:defRPr/>
              </a:pPr>
              <a:t>17/06/2015</a:t>
            </a:fld>
            <a:endParaRPr lang="pt-BR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930275" y="749300"/>
            <a:ext cx="4986338" cy="374173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pt-BR" noProof="0" smtClean="0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684213" y="4740275"/>
            <a:ext cx="5478462" cy="44910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 noProof="0" smtClean="0"/>
              <a:t>Clique para editar os estilos do texto mestre</a:t>
            </a:r>
          </a:p>
          <a:p>
            <a:pPr lvl="1"/>
            <a:r>
              <a:rPr lang="pt-BR" noProof="0" smtClean="0"/>
              <a:t>Segundo nível</a:t>
            </a:r>
          </a:p>
          <a:p>
            <a:pPr lvl="2"/>
            <a:r>
              <a:rPr lang="pt-BR" noProof="0" smtClean="0"/>
              <a:t>Terceiro nível</a:t>
            </a:r>
          </a:p>
          <a:p>
            <a:pPr lvl="3"/>
            <a:r>
              <a:rPr lang="pt-BR" noProof="0" smtClean="0"/>
              <a:t>Quarto nível</a:t>
            </a:r>
          </a:p>
          <a:p>
            <a:pPr lvl="4"/>
            <a:r>
              <a:rPr lang="pt-BR" noProof="0" smtClean="0"/>
              <a:t>Quinto nível</a:t>
            </a:r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9480550"/>
            <a:ext cx="2967038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3878263" y="9480550"/>
            <a:ext cx="2967037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E3613F33-C2BC-4AA5-B77F-1852B6451E89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86446810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Espaço Reservado para Imagem de Slide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8851" name="Espaço Reservado para Anotações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pt-BR" dirty="0" smtClean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20CB6B48-E90C-42A2-8F47-61D32B8BD7D0}" type="slidenum">
              <a:rPr lang="pt-BR" smtClean="0"/>
              <a:pPr>
                <a:defRPr/>
              </a:pPr>
              <a:t>2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41555506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7950" y="0"/>
            <a:ext cx="9251950" cy="6884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>
            <a:lvl1pPr>
              <a:defRPr b="0" cap="none" spc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defRPr>
            </a:lvl1pPr>
          </a:lstStyle>
          <a:p>
            <a:r>
              <a:rPr lang="pt-BR" dirty="0" smtClean="0"/>
              <a:t>Clique para editar o estilo do título mestre</a:t>
            </a:r>
            <a:endParaRPr lang="pt-BR" dirty="0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 b="1">
                <a:solidFill>
                  <a:schemeClr val="bg1"/>
                </a:solidFill>
                <a:latin typeface="Georgia" pitchFamily="18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BR" dirty="0" smtClean="0"/>
              <a:t>Clique para editar o estilo do subtítulo mestre</a:t>
            </a:r>
            <a:endParaRPr lang="pt-BR" dirty="0"/>
          </a:p>
        </p:txBody>
      </p:sp>
      <p:sp>
        <p:nvSpPr>
          <p:cNvPr id="5" name="Espaço Reservado para Data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100" b="1">
                <a:solidFill>
                  <a:schemeClr val="tx1"/>
                </a:solidFill>
                <a:latin typeface="+mj-lt"/>
              </a:defRPr>
            </a:lvl1pPr>
          </a:lstStyle>
          <a:p>
            <a:pPr>
              <a:defRPr/>
            </a:pPr>
            <a:r>
              <a:rPr lang="pt-BR" dirty="0" smtClean="0"/>
              <a:t>Setembro/2011</a:t>
            </a:r>
            <a:endParaRPr lang="pt-BR" dirty="0"/>
          </a:p>
        </p:txBody>
      </p:sp>
      <p:sp>
        <p:nvSpPr>
          <p:cNvPr id="6" name="Espaço Reservado para Rodapé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100" b="1">
                <a:solidFill>
                  <a:schemeClr val="tx1"/>
                </a:solidFill>
                <a:latin typeface="+mj-lt"/>
              </a:defRPr>
            </a:lvl1pPr>
          </a:lstStyle>
          <a:p>
            <a:pPr>
              <a:defRPr/>
            </a:pPr>
            <a:r>
              <a:rPr lang="pt-BR" dirty="0" smtClean="0"/>
              <a:t>Plano Municipal de Saneamento de Tambaú</a:t>
            </a:r>
            <a:endParaRPr lang="pt-BR" dirty="0"/>
          </a:p>
        </p:txBody>
      </p:sp>
      <p:sp>
        <p:nvSpPr>
          <p:cNvPr id="7" name="Espaço Reservado para Número de Slide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100" b="1">
                <a:solidFill>
                  <a:schemeClr val="tx1"/>
                </a:solidFill>
                <a:latin typeface="+mj-lt"/>
              </a:defRPr>
            </a:lvl1pPr>
          </a:lstStyle>
          <a:p>
            <a:pPr>
              <a:defRPr/>
            </a:pPr>
            <a:fld id="{2438A6B6-7F8C-4CCB-B75F-D4268A282565}" type="slidenum">
              <a:rPr lang="pt-BR" smtClean="0"/>
              <a:pPr>
                <a:defRPr/>
              </a:pPr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6688664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pt-BR">
                <a:solidFill>
                  <a:prstClr val="black"/>
                </a:solidFill>
                <a:latin typeface="Arial" charset="0"/>
              </a:rPr>
              <a:t>Setembro/2011</a:t>
            </a:r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pt-BR">
                <a:solidFill>
                  <a:prstClr val="black"/>
                </a:solidFill>
                <a:latin typeface="Arial" charset="0"/>
              </a:rPr>
              <a:t>Plano Municipal de Saneamento de Juazeiro</a:t>
            </a: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E1DC4DB-07CC-476B-89BA-F8796F9BD0D0}" type="slidenum">
              <a:rPr lang="pt-BR">
                <a:solidFill>
                  <a:prstClr val="black"/>
                </a:solidFill>
                <a:latin typeface="Arial" charset="0"/>
              </a:rPr>
              <a:pPr>
                <a:defRPr/>
              </a:pPr>
              <a:t>‹nº›</a:t>
            </a:fld>
            <a:endParaRPr lang="pt-BR">
              <a:solidFill>
                <a:prstClr val="black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178796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pt-BR">
                <a:solidFill>
                  <a:prstClr val="black"/>
                </a:solidFill>
                <a:latin typeface="Arial" charset="0"/>
              </a:rPr>
              <a:t>Setembro/2011</a:t>
            </a:r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pt-BR">
                <a:solidFill>
                  <a:prstClr val="black"/>
                </a:solidFill>
                <a:latin typeface="Arial" charset="0"/>
              </a:rPr>
              <a:t>Plano Municipal de Saneamento de Juazeiro</a:t>
            </a: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2E69ED6-6147-474F-A649-D79D0921D84A}" type="slidenum">
              <a:rPr lang="pt-BR">
                <a:solidFill>
                  <a:prstClr val="black"/>
                </a:solidFill>
                <a:latin typeface="Arial" charset="0"/>
              </a:rPr>
              <a:pPr>
                <a:defRPr/>
              </a:pPr>
              <a:t>‹nº›</a:t>
            </a:fld>
            <a:endParaRPr lang="pt-BR">
              <a:solidFill>
                <a:prstClr val="black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6226196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pt-BR" smtClean="0"/>
              <a:t>Clique para editar o estilo do subtítulo mestre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pt-BR" smtClean="0"/>
              <a:t>Setembro/2011</a:t>
            </a:r>
            <a:endParaRPr lang="pt-BR" dirty="0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pt-BR" smtClean="0"/>
              <a:t>Plano Municipal de Saneamento de Tambaú</a:t>
            </a:r>
            <a:endParaRPr lang="pt-BR" dirty="0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438A6B6-7F8C-4CCB-B75F-D4268A282565}" type="slidenum">
              <a:rPr lang="pt-BR" smtClean="0"/>
              <a:pPr>
                <a:defRPr/>
              </a:pPr>
              <a:t>‹nº›</a:t>
            </a:fld>
            <a:endParaRPr lang="pt-BR" dirty="0"/>
          </a:p>
        </p:txBody>
      </p:sp>
      <p:pic>
        <p:nvPicPr>
          <p:cNvPr id="7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7950" y="0"/>
            <a:ext cx="9251950" cy="6884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3374290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smtClean="0"/>
              <a:t>6/17/2015</a:t>
            </a:fld>
            <a:endParaRPr lang="en-US" dirty="0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28379411"/>
      </p:ext>
    </p:extLst>
  </p:cSld>
  <p:clrMapOvr>
    <a:masterClrMapping/>
  </p:clrMapOvr>
  <p:hf sldNum="0" hdr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pt-BR" smtClean="0">
                <a:solidFill>
                  <a:prstClr val="black"/>
                </a:solidFill>
              </a:rPr>
              <a:t>Setembro/2011</a:t>
            </a:r>
            <a:endParaRPr lang="pt-BR">
              <a:solidFill>
                <a:prstClr val="black"/>
              </a:solidFill>
            </a:endParaRPr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pt-BR" smtClean="0">
                <a:solidFill>
                  <a:prstClr val="black"/>
                </a:solidFill>
              </a:rPr>
              <a:t>Plano Municipal de Saneamento de Juazeiro</a:t>
            </a:r>
            <a:endParaRPr lang="pt-BR">
              <a:solidFill>
                <a:prstClr val="black"/>
              </a:solidFill>
            </a:endParaRP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297354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pt-BR" smtClean="0">
                <a:solidFill>
                  <a:prstClr val="black"/>
                </a:solidFill>
                <a:latin typeface="Arial" charset="0"/>
              </a:rPr>
              <a:t>Setembro/2011</a:t>
            </a:r>
            <a:endParaRPr lang="pt-BR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pt-BR" smtClean="0">
                <a:solidFill>
                  <a:prstClr val="black"/>
                </a:solidFill>
                <a:latin typeface="Arial" charset="0"/>
              </a:rPr>
              <a:t>Plano Municipal de Saneamento de Juazeiro</a:t>
            </a:r>
            <a:endParaRPr lang="pt-BR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0401469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pt-BR" smtClean="0">
                <a:solidFill>
                  <a:prstClr val="black"/>
                </a:solidFill>
                <a:latin typeface="Arial" charset="0"/>
              </a:rPr>
              <a:t>Setembro/2011</a:t>
            </a:r>
            <a:endParaRPr lang="pt-BR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pt-BR" smtClean="0">
                <a:solidFill>
                  <a:prstClr val="black"/>
                </a:solidFill>
                <a:latin typeface="Arial" charset="0"/>
              </a:rPr>
              <a:t>Plano Municipal de Saneamento de Juazeiro</a:t>
            </a:r>
            <a:endParaRPr lang="pt-BR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6923443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pt-BR" smtClean="0">
                <a:solidFill>
                  <a:prstClr val="black"/>
                </a:solidFill>
                <a:latin typeface="Arial" charset="0"/>
              </a:rPr>
              <a:t>Setembro/2011</a:t>
            </a:r>
            <a:endParaRPr lang="pt-BR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pt-BR" smtClean="0">
                <a:solidFill>
                  <a:prstClr val="black"/>
                </a:solidFill>
                <a:latin typeface="Arial" charset="0"/>
              </a:rPr>
              <a:t>Plano Municipal de Saneamento de Juazeiro</a:t>
            </a:r>
            <a:endParaRPr lang="pt-BR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0340779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pt-BR" smtClean="0">
                <a:solidFill>
                  <a:prstClr val="black"/>
                </a:solidFill>
                <a:latin typeface="Arial" charset="0"/>
              </a:rPr>
              <a:t>Setembro/2011</a:t>
            </a:r>
            <a:endParaRPr lang="pt-BR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pt-BR" smtClean="0">
                <a:solidFill>
                  <a:prstClr val="black"/>
                </a:solidFill>
                <a:latin typeface="Arial" charset="0"/>
              </a:rPr>
              <a:t>Plano Municipal de Saneamento de Juazeiro</a:t>
            </a:r>
            <a:endParaRPr lang="pt-BR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5034503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pt-BR" smtClean="0">
                <a:solidFill>
                  <a:prstClr val="black"/>
                </a:solidFill>
                <a:latin typeface="Arial" charset="0"/>
              </a:rPr>
              <a:t>Setembro/2011</a:t>
            </a:r>
            <a:endParaRPr lang="pt-BR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pt-BR" smtClean="0">
                <a:solidFill>
                  <a:prstClr val="black"/>
                </a:solidFill>
                <a:latin typeface="Arial" charset="0"/>
              </a:rPr>
              <a:t>Plano Municipal de Saneamento de Juazeiro</a:t>
            </a:r>
            <a:endParaRPr lang="pt-BR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CA1E46C-33F6-49A2-A358-9FB5A1098B25}" type="slidenum">
              <a:rPr lang="pt-BR" smtClean="0">
                <a:solidFill>
                  <a:prstClr val="black"/>
                </a:solidFill>
                <a:latin typeface="Arial" charset="0"/>
              </a:rPr>
              <a:pPr>
                <a:defRPr/>
              </a:pPr>
              <a:t>‹nº›</a:t>
            </a:fld>
            <a:endParaRPr lang="pt-BR">
              <a:solidFill>
                <a:prstClr val="black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292040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 hasCustomPrompt="1"/>
          </p:nvPr>
        </p:nvSpPr>
        <p:spPr>
          <a:xfrm>
            <a:off x="611560" y="404664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 sz="4000" b="0" cap="none" spc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bg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defRPr>
            </a:lvl1pPr>
          </a:lstStyle>
          <a:p>
            <a:r>
              <a:rPr lang="pt-BR" dirty="0" smtClean="0"/>
              <a:t>Clique para editar o estilo do título</a:t>
            </a:r>
            <a:endParaRPr lang="pt-BR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457200" y="1051200"/>
            <a:ext cx="8229600" cy="1774240"/>
          </a:xfrm>
          <a:prstGeom prst="roundRect">
            <a:avLst>
              <a:gd name="adj" fmla="val 7236"/>
            </a:avLst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txBody>
          <a:bodyPr>
            <a:spAutoFit/>
          </a:bodyPr>
          <a:lstStyle>
            <a:lvl1pPr>
              <a:defRPr lang="pt-BR" sz="1800" dirty="0" smtClean="0">
                <a:latin typeface="Georgia" pitchFamily="18" charset="0"/>
                <a:cs typeface="Tahoma" pitchFamily="34" charset="0"/>
              </a:defRPr>
            </a:lvl1pPr>
            <a:lvl2pPr>
              <a:defRPr lang="pt-BR" sz="1800" dirty="0" smtClean="0">
                <a:latin typeface="Georgia" pitchFamily="18" charset="0"/>
              </a:defRPr>
            </a:lvl2pPr>
            <a:lvl3pPr>
              <a:defRPr lang="pt-BR" sz="1800" dirty="0" smtClean="0">
                <a:latin typeface="Georgia" pitchFamily="18" charset="0"/>
              </a:defRPr>
            </a:lvl3pPr>
            <a:lvl4pPr>
              <a:defRPr lang="pt-BR" sz="1800" dirty="0" smtClean="0">
                <a:latin typeface="Georgia" pitchFamily="18" charset="0"/>
              </a:defRPr>
            </a:lvl4pPr>
            <a:lvl5pPr>
              <a:defRPr lang="pt-BR" sz="1800" dirty="0">
                <a:latin typeface="Georgia" pitchFamily="18" charset="0"/>
              </a:defRPr>
            </a:lvl5pPr>
          </a:lstStyle>
          <a:p>
            <a:pPr marL="324000" lvl="0" indent="-324000">
              <a:spcBef>
                <a:spcPct val="0"/>
              </a:spcBef>
              <a:spcAft>
                <a:spcPts val="1800"/>
              </a:spcAft>
              <a:buSzPct val="120000"/>
              <a:buFont typeface="Wingdings" pitchFamily="2" charset="2"/>
              <a:buChar char="Ø"/>
            </a:pPr>
            <a:r>
              <a:rPr lang="pt-BR" dirty="0" smtClean="0"/>
              <a:t>Clique para editar os estilos do texto mestre</a:t>
            </a:r>
          </a:p>
          <a:p>
            <a:pPr marL="457200" lvl="1">
              <a:spcBef>
                <a:spcPct val="0"/>
              </a:spcBef>
            </a:pPr>
            <a:r>
              <a:rPr lang="pt-BR" dirty="0" smtClean="0"/>
              <a:t>Segundo nível</a:t>
            </a:r>
          </a:p>
          <a:p>
            <a:pPr marL="914400" lvl="2">
              <a:spcBef>
                <a:spcPct val="0"/>
              </a:spcBef>
            </a:pPr>
            <a:r>
              <a:rPr lang="pt-BR" dirty="0" smtClean="0"/>
              <a:t>Terceiro nível</a:t>
            </a:r>
          </a:p>
          <a:p>
            <a:pPr marL="1371600" lvl="3">
              <a:spcBef>
                <a:spcPct val="0"/>
              </a:spcBef>
            </a:pPr>
            <a:r>
              <a:rPr lang="pt-BR" dirty="0" smtClean="0"/>
              <a:t>Quarto nível</a:t>
            </a:r>
          </a:p>
          <a:p>
            <a:pPr marL="1828800" lvl="4">
              <a:spcBef>
                <a:spcPct val="0"/>
              </a:spcBef>
            </a:pPr>
            <a:r>
              <a:rPr lang="pt-BR" dirty="0" smtClean="0"/>
              <a:t>Quinto nível</a:t>
            </a:r>
            <a:endParaRPr lang="pt-BR" dirty="0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>
          <a:xfrm>
            <a:off x="2700338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 b="0">
                <a:latin typeface="+mj-lt"/>
              </a:defRPr>
            </a:lvl1pPr>
          </a:lstStyle>
          <a:p>
            <a:pPr>
              <a:defRPr/>
            </a:pPr>
            <a:r>
              <a:rPr lang="pt-BR" dirty="0" smtClean="0">
                <a:solidFill>
                  <a:prstClr val="black"/>
                </a:solidFill>
              </a:rPr>
              <a:t>Setembro/2011</a:t>
            </a:r>
            <a:endParaRPr lang="pt-BR" dirty="0">
              <a:solidFill>
                <a:prstClr val="black"/>
              </a:solidFill>
            </a:endParaRPr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>
          <a:xfrm>
            <a:off x="4941888" y="6356350"/>
            <a:ext cx="3744912" cy="365125"/>
          </a:xfrm>
          <a:prstGeom prst="rect">
            <a:avLst/>
          </a:prstGeom>
        </p:spPr>
        <p:txBody>
          <a:bodyPr/>
          <a:lstStyle>
            <a:lvl1pPr>
              <a:defRPr sz="1400" b="0">
                <a:latin typeface="+mj-lt"/>
              </a:defRPr>
            </a:lvl1pPr>
          </a:lstStyle>
          <a:p>
            <a:pPr>
              <a:defRPr/>
            </a:pPr>
            <a:r>
              <a:rPr lang="pt-BR" dirty="0" smtClean="0">
                <a:solidFill>
                  <a:prstClr val="black"/>
                </a:solidFill>
              </a:rPr>
              <a:t>Plano Municipal de Saneamento </a:t>
            </a:r>
            <a:r>
              <a:rPr lang="pt-BR" dirty="0" err="1" smtClean="0">
                <a:solidFill>
                  <a:prstClr val="black"/>
                </a:solidFill>
              </a:rPr>
              <a:t>deTambaú</a:t>
            </a:r>
            <a:endParaRPr lang="pt-BR" dirty="0">
              <a:solidFill>
                <a:prstClr val="black"/>
              </a:solidFill>
            </a:endParaRPr>
          </a:p>
        </p:txBody>
      </p:sp>
      <p:sp>
        <p:nvSpPr>
          <p:cNvPr id="7" name="Espaço Reservado para Conteúdo 6"/>
          <p:cNvSpPr>
            <a:spLocks noGrp="1"/>
          </p:cNvSpPr>
          <p:nvPr>
            <p:ph sz="quarter" idx="12"/>
          </p:nvPr>
        </p:nvSpPr>
        <p:spPr>
          <a:xfrm>
            <a:off x="6732588" y="115888"/>
            <a:ext cx="914400" cy="9144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pt-BR" dirty="0" smtClean="0"/>
              <a:t>Clique para editar o texto mestre</a:t>
            </a:r>
          </a:p>
          <a:p>
            <a:pPr lvl="1"/>
            <a:r>
              <a:rPr lang="pt-BR" dirty="0" smtClean="0"/>
              <a:t>Segundo nível</a:t>
            </a:r>
          </a:p>
          <a:p>
            <a:pPr lvl="2"/>
            <a:r>
              <a:rPr lang="pt-BR" dirty="0" smtClean="0"/>
              <a:t>Terceiro nível</a:t>
            </a:r>
          </a:p>
          <a:p>
            <a:pPr lvl="3"/>
            <a:r>
              <a:rPr lang="pt-BR" dirty="0" smtClean="0"/>
              <a:t>Quarto nível</a:t>
            </a:r>
          </a:p>
          <a:p>
            <a:pPr lvl="4"/>
            <a:r>
              <a:rPr lang="pt-BR" dirty="0" smtClean="0"/>
              <a:t>Quinto nível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24778557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pt-BR" smtClean="0">
                <a:solidFill>
                  <a:prstClr val="black"/>
                </a:solidFill>
                <a:latin typeface="Arial" charset="0"/>
              </a:rPr>
              <a:t>Setembro/2011</a:t>
            </a:r>
            <a:endParaRPr lang="pt-BR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pt-BR" smtClean="0">
                <a:solidFill>
                  <a:prstClr val="black"/>
                </a:solidFill>
                <a:latin typeface="Arial" charset="0"/>
              </a:rPr>
              <a:t>Plano Municipal de Saneamento de Juazeiro</a:t>
            </a:r>
            <a:endParaRPr lang="pt-BR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B63AD67-AE54-4ADB-91A7-FFF7CAF9BE57}" type="slidenum">
              <a:rPr lang="pt-BR" smtClean="0">
                <a:solidFill>
                  <a:prstClr val="black"/>
                </a:solidFill>
                <a:latin typeface="Arial" charset="0"/>
              </a:rPr>
              <a:pPr>
                <a:defRPr/>
              </a:pPr>
              <a:t>‹nº›</a:t>
            </a:fld>
            <a:endParaRPr lang="pt-BR">
              <a:solidFill>
                <a:prstClr val="black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2916127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pt-BR" smtClean="0">
                <a:solidFill>
                  <a:prstClr val="black"/>
                </a:solidFill>
                <a:latin typeface="Arial" charset="0"/>
              </a:rPr>
              <a:t>Setembro/2011</a:t>
            </a:r>
            <a:endParaRPr lang="pt-BR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pt-BR" smtClean="0">
                <a:solidFill>
                  <a:prstClr val="black"/>
                </a:solidFill>
                <a:latin typeface="Arial" charset="0"/>
              </a:rPr>
              <a:t>Plano Municipal de Saneamento de Juazeiro</a:t>
            </a:r>
            <a:endParaRPr lang="pt-BR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E1DC4DB-07CC-476B-89BA-F8796F9BD0D0}" type="slidenum">
              <a:rPr lang="pt-BR" smtClean="0">
                <a:solidFill>
                  <a:prstClr val="black"/>
                </a:solidFill>
                <a:latin typeface="Arial" charset="0"/>
              </a:rPr>
              <a:pPr>
                <a:defRPr/>
              </a:pPr>
              <a:t>‹nº›</a:t>
            </a:fld>
            <a:endParaRPr lang="pt-BR">
              <a:solidFill>
                <a:prstClr val="black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7599295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pt-BR" smtClean="0">
                <a:solidFill>
                  <a:prstClr val="black"/>
                </a:solidFill>
                <a:latin typeface="Arial" charset="0"/>
              </a:rPr>
              <a:t>Setembro/2011</a:t>
            </a:r>
            <a:endParaRPr lang="pt-BR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pt-BR" smtClean="0">
                <a:solidFill>
                  <a:prstClr val="black"/>
                </a:solidFill>
                <a:latin typeface="Arial" charset="0"/>
              </a:rPr>
              <a:t>Plano Municipal de Saneamento de Juazeiro</a:t>
            </a:r>
            <a:endParaRPr lang="pt-BR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2E69ED6-6147-474F-A649-D79D0921D84A}" type="slidenum">
              <a:rPr lang="pt-BR" smtClean="0">
                <a:solidFill>
                  <a:prstClr val="black"/>
                </a:solidFill>
                <a:latin typeface="Arial" charset="0"/>
              </a:rPr>
              <a:pPr>
                <a:defRPr/>
              </a:pPr>
              <a:t>‹nº›</a:t>
            </a:fld>
            <a:endParaRPr lang="pt-BR">
              <a:solidFill>
                <a:prstClr val="black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7797586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 hasCustomPrompt="1"/>
          </p:nvPr>
        </p:nvSpPr>
        <p:spPr>
          <a:xfrm>
            <a:off x="611560" y="404664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 sz="4000" b="0" cap="none" spc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bg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defRPr>
            </a:lvl1pPr>
          </a:lstStyle>
          <a:p>
            <a:r>
              <a:rPr lang="pt-BR" dirty="0" smtClean="0"/>
              <a:t>Clique para editar o estilo do título</a:t>
            </a:r>
            <a:endParaRPr lang="pt-BR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457200" y="1051200"/>
            <a:ext cx="8229600" cy="1774240"/>
          </a:xfrm>
          <a:prstGeom prst="roundRect">
            <a:avLst>
              <a:gd name="adj" fmla="val 7236"/>
            </a:avLst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txBody>
          <a:bodyPr>
            <a:spAutoFit/>
          </a:bodyPr>
          <a:lstStyle>
            <a:lvl1pPr>
              <a:defRPr lang="pt-BR" sz="1800" dirty="0" smtClean="0">
                <a:latin typeface="Georgia" pitchFamily="18" charset="0"/>
                <a:cs typeface="Tahoma" pitchFamily="34" charset="0"/>
              </a:defRPr>
            </a:lvl1pPr>
            <a:lvl2pPr>
              <a:defRPr lang="pt-BR" sz="1800" dirty="0" smtClean="0">
                <a:latin typeface="Georgia" pitchFamily="18" charset="0"/>
              </a:defRPr>
            </a:lvl2pPr>
            <a:lvl3pPr>
              <a:defRPr lang="pt-BR" sz="1800" dirty="0" smtClean="0">
                <a:latin typeface="Georgia" pitchFamily="18" charset="0"/>
              </a:defRPr>
            </a:lvl3pPr>
            <a:lvl4pPr>
              <a:defRPr lang="pt-BR" sz="1800" dirty="0" smtClean="0">
                <a:latin typeface="Georgia" pitchFamily="18" charset="0"/>
              </a:defRPr>
            </a:lvl4pPr>
            <a:lvl5pPr>
              <a:defRPr lang="pt-BR" sz="1800" dirty="0">
                <a:latin typeface="Georgia" pitchFamily="18" charset="0"/>
              </a:defRPr>
            </a:lvl5pPr>
          </a:lstStyle>
          <a:p>
            <a:pPr marL="324000" lvl="0" indent="-324000">
              <a:spcBef>
                <a:spcPct val="0"/>
              </a:spcBef>
              <a:spcAft>
                <a:spcPts val="1800"/>
              </a:spcAft>
              <a:buSzPct val="120000"/>
              <a:buFont typeface="Wingdings" pitchFamily="2" charset="2"/>
              <a:buChar char="Ø"/>
            </a:pPr>
            <a:r>
              <a:rPr lang="pt-BR" dirty="0" smtClean="0"/>
              <a:t>Clique para editar os estilos do texto mestre</a:t>
            </a:r>
          </a:p>
          <a:p>
            <a:pPr marL="457200" lvl="1">
              <a:spcBef>
                <a:spcPct val="0"/>
              </a:spcBef>
            </a:pPr>
            <a:r>
              <a:rPr lang="pt-BR" dirty="0" smtClean="0"/>
              <a:t>Segundo nível</a:t>
            </a:r>
          </a:p>
          <a:p>
            <a:pPr marL="914400" lvl="2">
              <a:spcBef>
                <a:spcPct val="0"/>
              </a:spcBef>
            </a:pPr>
            <a:r>
              <a:rPr lang="pt-BR" dirty="0" smtClean="0"/>
              <a:t>Terceiro nível</a:t>
            </a:r>
          </a:p>
          <a:p>
            <a:pPr marL="1371600" lvl="3">
              <a:spcBef>
                <a:spcPct val="0"/>
              </a:spcBef>
            </a:pPr>
            <a:r>
              <a:rPr lang="pt-BR" dirty="0" smtClean="0"/>
              <a:t>Quarto nível</a:t>
            </a:r>
          </a:p>
          <a:p>
            <a:pPr marL="1828800" lvl="4">
              <a:spcBef>
                <a:spcPct val="0"/>
              </a:spcBef>
            </a:pPr>
            <a:r>
              <a:rPr lang="pt-BR" dirty="0" smtClean="0"/>
              <a:t>Quinto nível</a:t>
            </a:r>
            <a:endParaRPr lang="pt-BR" dirty="0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>
          <a:xfrm>
            <a:off x="2700338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 b="0">
                <a:latin typeface="+mj-lt"/>
              </a:defRPr>
            </a:lvl1pPr>
          </a:lstStyle>
          <a:p>
            <a:pPr>
              <a:defRPr/>
            </a:pPr>
            <a:r>
              <a:rPr lang="pt-BR" dirty="0" smtClean="0">
                <a:solidFill>
                  <a:prstClr val="black"/>
                </a:solidFill>
              </a:rPr>
              <a:t>Setembro/2011</a:t>
            </a:r>
            <a:endParaRPr lang="pt-BR" dirty="0">
              <a:solidFill>
                <a:prstClr val="black"/>
              </a:solidFill>
            </a:endParaRPr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>
          <a:xfrm>
            <a:off x="4941888" y="6356350"/>
            <a:ext cx="3744912" cy="365125"/>
          </a:xfrm>
          <a:prstGeom prst="rect">
            <a:avLst/>
          </a:prstGeom>
        </p:spPr>
        <p:txBody>
          <a:bodyPr/>
          <a:lstStyle>
            <a:lvl1pPr>
              <a:defRPr sz="1400" b="0">
                <a:latin typeface="+mj-lt"/>
              </a:defRPr>
            </a:lvl1pPr>
          </a:lstStyle>
          <a:p>
            <a:pPr>
              <a:defRPr/>
            </a:pPr>
            <a:r>
              <a:rPr lang="pt-BR" dirty="0" smtClean="0">
                <a:solidFill>
                  <a:prstClr val="black"/>
                </a:solidFill>
              </a:rPr>
              <a:t>Plano Municipal de Saneamento </a:t>
            </a:r>
            <a:r>
              <a:rPr lang="pt-BR" dirty="0" err="1" smtClean="0">
                <a:solidFill>
                  <a:prstClr val="black"/>
                </a:solidFill>
              </a:rPr>
              <a:t>deTambaú</a:t>
            </a:r>
            <a:endParaRPr lang="pt-BR" dirty="0">
              <a:solidFill>
                <a:prstClr val="black"/>
              </a:solidFill>
            </a:endParaRPr>
          </a:p>
        </p:txBody>
      </p:sp>
      <p:sp>
        <p:nvSpPr>
          <p:cNvPr id="7" name="Espaço Reservado para Conteúdo 6"/>
          <p:cNvSpPr>
            <a:spLocks noGrp="1"/>
          </p:cNvSpPr>
          <p:nvPr>
            <p:ph sz="quarter" idx="12"/>
          </p:nvPr>
        </p:nvSpPr>
        <p:spPr>
          <a:xfrm>
            <a:off x="6732588" y="115888"/>
            <a:ext cx="914400" cy="9144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pt-BR" dirty="0" smtClean="0"/>
              <a:t>Clique para editar o texto mestre</a:t>
            </a:r>
          </a:p>
          <a:p>
            <a:pPr lvl="1"/>
            <a:r>
              <a:rPr lang="pt-BR" dirty="0" smtClean="0"/>
              <a:t>Segundo nível</a:t>
            </a:r>
          </a:p>
          <a:p>
            <a:pPr lvl="2"/>
            <a:r>
              <a:rPr lang="pt-BR" dirty="0" smtClean="0"/>
              <a:t>Terceiro nível</a:t>
            </a:r>
          </a:p>
          <a:p>
            <a:pPr lvl="3"/>
            <a:r>
              <a:rPr lang="pt-BR" dirty="0" smtClean="0"/>
              <a:t>Quarto nível</a:t>
            </a:r>
          </a:p>
          <a:p>
            <a:pPr lvl="4"/>
            <a:r>
              <a:rPr lang="pt-BR" dirty="0" smtClean="0"/>
              <a:t>Quinto nível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167544659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_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 hasCustomPrompt="1"/>
          </p:nvPr>
        </p:nvSpPr>
        <p:spPr>
          <a:xfrm>
            <a:off x="611560" y="404664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 sz="4000" b="0" cap="none" spc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bg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defRPr>
            </a:lvl1pPr>
          </a:lstStyle>
          <a:p>
            <a:r>
              <a:rPr lang="pt-BR" dirty="0" smtClean="0"/>
              <a:t>Clique para editar o estilo do título</a:t>
            </a:r>
            <a:endParaRPr lang="pt-BR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457200" y="1051200"/>
            <a:ext cx="8229600" cy="1774240"/>
          </a:xfrm>
          <a:prstGeom prst="roundRect">
            <a:avLst>
              <a:gd name="adj" fmla="val 7236"/>
            </a:avLst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txBody>
          <a:bodyPr>
            <a:spAutoFit/>
          </a:bodyPr>
          <a:lstStyle>
            <a:lvl1pPr>
              <a:defRPr lang="pt-BR" sz="1800" dirty="0" smtClean="0">
                <a:latin typeface="Georgia" pitchFamily="18" charset="0"/>
                <a:cs typeface="Tahoma" pitchFamily="34" charset="0"/>
              </a:defRPr>
            </a:lvl1pPr>
            <a:lvl2pPr>
              <a:defRPr lang="pt-BR" sz="1800" dirty="0" smtClean="0">
                <a:latin typeface="Georgia" pitchFamily="18" charset="0"/>
              </a:defRPr>
            </a:lvl2pPr>
            <a:lvl3pPr>
              <a:defRPr lang="pt-BR" sz="1800" dirty="0" smtClean="0">
                <a:latin typeface="Georgia" pitchFamily="18" charset="0"/>
              </a:defRPr>
            </a:lvl3pPr>
            <a:lvl4pPr>
              <a:defRPr lang="pt-BR" sz="1800" dirty="0" smtClean="0">
                <a:latin typeface="Georgia" pitchFamily="18" charset="0"/>
              </a:defRPr>
            </a:lvl4pPr>
            <a:lvl5pPr>
              <a:defRPr lang="pt-BR" sz="1800" dirty="0">
                <a:latin typeface="Georgia" pitchFamily="18" charset="0"/>
              </a:defRPr>
            </a:lvl5pPr>
          </a:lstStyle>
          <a:p>
            <a:pPr marL="324000" lvl="0" indent="-324000">
              <a:spcBef>
                <a:spcPct val="0"/>
              </a:spcBef>
              <a:spcAft>
                <a:spcPts val="1800"/>
              </a:spcAft>
              <a:buSzPct val="120000"/>
              <a:buFont typeface="Wingdings" pitchFamily="2" charset="2"/>
              <a:buChar char="Ø"/>
            </a:pPr>
            <a:r>
              <a:rPr lang="pt-BR" dirty="0" smtClean="0"/>
              <a:t>Clique para editar os estilos do texto mestre</a:t>
            </a:r>
          </a:p>
          <a:p>
            <a:pPr marL="457200" lvl="1">
              <a:spcBef>
                <a:spcPct val="0"/>
              </a:spcBef>
            </a:pPr>
            <a:r>
              <a:rPr lang="pt-BR" dirty="0" smtClean="0"/>
              <a:t>Segundo nível</a:t>
            </a:r>
          </a:p>
          <a:p>
            <a:pPr marL="914400" lvl="2">
              <a:spcBef>
                <a:spcPct val="0"/>
              </a:spcBef>
            </a:pPr>
            <a:r>
              <a:rPr lang="pt-BR" dirty="0" smtClean="0"/>
              <a:t>Terceiro nível</a:t>
            </a:r>
          </a:p>
          <a:p>
            <a:pPr marL="1371600" lvl="3">
              <a:spcBef>
                <a:spcPct val="0"/>
              </a:spcBef>
            </a:pPr>
            <a:r>
              <a:rPr lang="pt-BR" dirty="0" smtClean="0"/>
              <a:t>Quarto nível</a:t>
            </a:r>
          </a:p>
          <a:p>
            <a:pPr marL="1828800" lvl="4">
              <a:spcBef>
                <a:spcPct val="0"/>
              </a:spcBef>
            </a:pPr>
            <a:r>
              <a:rPr lang="pt-BR" dirty="0" smtClean="0"/>
              <a:t>Quinto nível</a:t>
            </a:r>
            <a:endParaRPr lang="pt-BR" dirty="0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>
          <a:xfrm>
            <a:off x="2700338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 b="0">
                <a:latin typeface="+mj-lt"/>
              </a:defRPr>
            </a:lvl1pPr>
          </a:lstStyle>
          <a:p>
            <a:pPr>
              <a:defRPr/>
            </a:pPr>
            <a:r>
              <a:rPr lang="pt-BR" dirty="0" smtClean="0">
                <a:solidFill>
                  <a:prstClr val="black"/>
                </a:solidFill>
              </a:rPr>
              <a:t>Setembro/2011</a:t>
            </a:r>
            <a:endParaRPr lang="pt-BR" dirty="0">
              <a:solidFill>
                <a:prstClr val="black"/>
              </a:solidFill>
            </a:endParaRPr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>
          <a:xfrm>
            <a:off x="4941888" y="6356350"/>
            <a:ext cx="3744912" cy="365125"/>
          </a:xfrm>
          <a:prstGeom prst="rect">
            <a:avLst/>
          </a:prstGeom>
        </p:spPr>
        <p:txBody>
          <a:bodyPr/>
          <a:lstStyle>
            <a:lvl1pPr>
              <a:defRPr sz="1400" b="0">
                <a:latin typeface="+mj-lt"/>
              </a:defRPr>
            </a:lvl1pPr>
          </a:lstStyle>
          <a:p>
            <a:pPr>
              <a:defRPr/>
            </a:pPr>
            <a:r>
              <a:rPr lang="pt-BR" dirty="0" smtClean="0">
                <a:solidFill>
                  <a:prstClr val="black"/>
                </a:solidFill>
              </a:rPr>
              <a:t>Plano Municipal de Saneamento </a:t>
            </a:r>
            <a:r>
              <a:rPr lang="pt-BR" dirty="0" err="1" smtClean="0">
                <a:solidFill>
                  <a:prstClr val="black"/>
                </a:solidFill>
              </a:rPr>
              <a:t>deTambaú</a:t>
            </a:r>
            <a:endParaRPr lang="pt-BR" dirty="0">
              <a:solidFill>
                <a:prstClr val="black"/>
              </a:solidFill>
            </a:endParaRPr>
          </a:p>
        </p:txBody>
      </p:sp>
      <p:sp>
        <p:nvSpPr>
          <p:cNvPr id="7" name="Espaço Reservado para Conteúdo 6"/>
          <p:cNvSpPr>
            <a:spLocks noGrp="1"/>
          </p:cNvSpPr>
          <p:nvPr>
            <p:ph sz="quarter" idx="12"/>
          </p:nvPr>
        </p:nvSpPr>
        <p:spPr>
          <a:xfrm>
            <a:off x="6732588" y="115888"/>
            <a:ext cx="914400" cy="9144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pt-BR" dirty="0" smtClean="0"/>
              <a:t>Clique para editar o texto mestre</a:t>
            </a:r>
          </a:p>
          <a:p>
            <a:pPr lvl="1"/>
            <a:r>
              <a:rPr lang="pt-BR" dirty="0" smtClean="0"/>
              <a:t>Segundo nível</a:t>
            </a:r>
          </a:p>
          <a:p>
            <a:pPr lvl="2"/>
            <a:r>
              <a:rPr lang="pt-BR" dirty="0" smtClean="0"/>
              <a:t>Terceiro nível</a:t>
            </a:r>
          </a:p>
          <a:p>
            <a:pPr lvl="3"/>
            <a:r>
              <a:rPr lang="pt-BR" dirty="0" smtClean="0"/>
              <a:t>Quarto nível</a:t>
            </a:r>
          </a:p>
          <a:p>
            <a:pPr lvl="4"/>
            <a:r>
              <a:rPr lang="pt-BR" dirty="0" smtClean="0"/>
              <a:t>Quinto nível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58604490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3_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 hasCustomPrompt="1"/>
          </p:nvPr>
        </p:nvSpPr>
        <p:spPr>
          <a:xfrm>
            <a:off x="611560" y="404664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 sz="4000" b="0" cap="none" spc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bg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defRPr>
            </a:lvl1pPr>
          </a:lstStyle>
          <a:p>
            <a:r>
              <a:rPr lang="pt-BR" dirty="0" smtClean="0"/>
              <a:t>Clique para editar o estilo do título</a:t>
            </a:r>
            <a:endParaRPr lang="pt-BR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457200" y="1051200"/>
            <a:ext cx="8229600" cy="1774240"/>
          </a:xfrm>
          <a:prstGeom prst="roundRect">
            <a:avLst>
              <a:gd name="adj" fmla="val 7236"/>
            </a:avLst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txBody>
          <a:bodyPr>
            <a:spAutoFit/>
          </a:bodyPr>
          <a:lstStyle>
            <a:lvl1pPr>
              <a:defRPr lang="pt-BR" sz="1800" dirty="0" smtClean="0">
                <a:latin typeface="Georgia" pitchFamily="18" charset="0"/>
                <a:cs typeface="Tahoma" pitchFamily="34" charset="0"/>
              </a:defRPr>
            </a:lvl1pPr>
            <a:lvl2pPr>
              <a:defRPr lang="pt-BR" sz="1800" dirty="0" smtClean="0">
                <a:latin typeface="Georgia" pitchFamily="18" charset="0"/>
              </a:defRPr>
            </a:lvl2pPr>
            <a:lvl3pPr>
              <a:defRPr lang="pt-BR" sz="1800" dirty="0" smtClean="0">
                <a:latin typeface="Georgia" pitchFamily="18" charset="0"/>
              </a:defRPr>
            </a:lvl3pPr>
            <a:lvl4pPr>
              <a:defRPr lang="pt-BR" sz="1800" dirty="0" smtClean="0">
                <a:latin typeface="Georgia" pitchFamily="18" charset="0"/>
              </a:defRPr>
            </a:lvl4pPr>
            <a:lvl5pPr>
              <a:defRPr lang="pt-BR" sz="1800" dirty="0">
                <a:latin typeface="Georgia" pitchFamily="18" charset="0"/>
              </a:defRPr>
            </a:lvl5pPr>
          </a:lstStyle>
          <a:p>
            <a:pPr marL="324000" lvl="0" indent="-324000">
              <a:spcBef>
                <a:spcPct val="0"/>
              </a:spcBef>
              <a:spcAft>
                <a:spcPts val="1800"/>
              </a:spcAft>
              <a:buSzPct val="120000"/>
              <a:buFont typeface="Wingdings" pitchFamily="2" charset="2"/>
              <a:buChar char="Ø"/>
            </a:pPr>
            <a:r>
              <a:rPr lang="pt-BR" dirty="0" smtClean="0"/>
              <a:t>Clique para editar os estilos do texto mestre</a:t>
            </a:r>
          </a:p>
          <a:p>
            <a:pPr marL="457200" lvl="1">
              <a:spcBef>
                <a:spcPct val="0"/>
              </a:spcBef>
            </a:pPr>
            <a:r>
              <a:rPr lang="pt-BR" dirty="0" smtClean="0"/>
              <a:t>Segundo nível</a:t>
            </a:r>
          </a:p>
          <a:p>
            <a:pPr marL="914400" lvl="2">
              <a:spcBef>
                <a:spcPct val="0"/>
              </a:spcBef>
            </a:pPr>
            <a:r>
              <a:rPr lang="pt-BR" dirty="0" smtClean="0"/>
              <a:t>Terceiro nível</a:t>
            </a:r>
          </a:p>
          <a:p>
            <a:pPr marL="1371600" lvl="3">
              <a:spcBef>
                <a:spcPct val="0"/>
              </a:spcBef>
            </a:pPr>
            <a:r>
              <a:rPr lang="pt-BR" dirty="0" smtClean="0"/>
              <a:t>Quarto nível</a:t>
            </a:r>
          </a:p>
          <a:p>
            <a:pPr marL="1828800" lvl="4">
              <a:spcBef>
                <a:spcPct val="0"/>
              </a:spcBef>
            </a:pPr>
            <a:r>
              <a:rPr lang="pt-BR" dirty="0" smtClean="0"/>
              <a:t>Quinto nível</a:t>
            </a:r>
            <a:endParaRPr lang="pt-BR" dirty="0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>
          <a:xfrm>
            <a:off x="2700338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 b="0">
                <a:latin typeface="+mj-lt"/>
              </a:defRPr>
            </a:lvl1pPr>
          </a:lstStyle>
          <a:p>
            <a:pPr>
              <a:defRPr/>
            </a:pPr>
            <a:r>
              <a:rPr lang="pt-BR" dirty="0" smtClean="0">
                <a:solidFill>
                  <a:prstClr val="black"/>
                </a:solidFill>
              </a:rPr>
              <a:t>Setembro/2011</a:t>
            </a:r>
            <a:endParaRPr lang="pt-BR" dirty="0">
              <a:solidFill>
                <a:prstClr val="black"/>
              </a:solidFill>
            </a:endParaRPr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>
          <a:xfrm>
            <a:off x="4941888" y="6356350"/>
            <a:ext cx="3744912" cy="365125"/>
          </a:xfrm>
          <a:prstGeom prst="rect">
            <a:avLst/>
          </a:prstGeom>
        </p:spPr>
        <p:txBody>
          <a:bodyPr/>
          <a:lstStyle>
            <a:lvl1pPr>
              <a:defRPr sz="1400" b="0">
                <a:latin typeface="+mj-lt"/>
              </a:defRPr>
            </a:lvl1pPr>
          </a:lstStyle>
          <a:p>
            <a:pPr>
              <a:defRPr/>
            </a:pPr>
            <a:r>
              <a:rPr lang="pt-BR" dirty="0" smtClean="0">
                <a:solidFill>
                  <a:prstClr val="black"/>
                </a:solidFill>
              </a:rPr>
              <a:t>Plano Municipal de Saneamento </a:t>
            </a:r>
            <a:r>
              <a:rPr lang="pt-BR" dirty="0" err="1" smtClean="0">
                <a:solidFill>
                  <a:prstClr val="black"/>
                </a:solidFill>
              </a:rPr>
              <a:t>deTambaú</a:t>
            </a:r>
            <a:endParaRPr lang="pt-BR" dirty="0">
              <a:solidFill>
                <a:prstClr val="black"/>
              </a:solidFill>
            </a:endParaRPr>
          </a:p>
        </p:txBody>
      </p:sp>
      <p:sp>
        <p:nvSpPr>
          <p:cNvPr id="7" name="Espaço Reservado para Conteúdo 6"/>
          <p:cNvSpPr>
            <a:spLocks noGrp="1"/>
          </p:cNvSpPr>
          <p:nvPr>
            <p:ph sz="quarter" idx="12"/>
          </p:nvPr>
        </p:nvSpPr>
        <p:spPr>
          <a:xfrm>
            <a:off x="6732588" y="115888"/>
            <a:ext cx="914400" cy="9144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pt-BR" dirty="0" smtClean="0"/>
              <a:t>Clique para editar o texto mestre</a:t>
            </a:r>
          </a:p>
          <a:p>
            <a:pPr lvl="1"/>
            <a:r>
              <a:rPr lang="pt-BR" dirty="0" smtClean="0"/>
              <a:t>Segundo nível</a:t>
            </a:r>
          </a:p>
          <a:p>
            <a:pPr lvl="2"/>
            <a:r>
              <a:rPr lang="pt-BR" dirty="0" smtClean="0"/>
              <a:t>Terceiro nível</a:t>
            </a:r>
          </a:p>
          <a:p>
            <a:pPr lvl="3"/>
            <a:r>
              <a:rPr lang="pt-BR" dirty="0" smtClean="0"/>
              <a:t>Quarto nível</a:t>
            </a:r>
          </a:p>
          <a:p>
            <a:pPr lvl="4"/>
            <a:r>
              <a:rPr lang="pt-BR" dirty="0" smtClean="0"/>
              <a:t>Quinto nível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94774485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4_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 hasCustomPrompt="1"/>
          </p:nvPr>
        </p:nvSpPr>
        <p:spPr>
          <a:xfrm>
            <a:off x="611560" y="404664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 sz="4000" b="0" cap="none" spc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bg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defRPr>
            </a:lvl1pPr>
          </a:lstStyle>
          <a:p>
            <a:r>
              <a:rPr lang="pt-BR" dirty="0" smtClean="0"/>
              <a:t>Clique para editar o estilo do título</a:t>
            </a:r>
            <a:endParaRPr lang="pt-BR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457200" y="1051200"/>
            <a:ext cx="8229600" cy="1774240"/>
          </a:xfrm>
          <a:prstGeom prst="roundRect">
            <a:avLst>
              <a:gd name="adj" fmla="val 7236"/>
            </a:avLst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txBody>
          <a:bodyPr>
            <a:spAutoFit/>
          </a:bodyPr>
          <a:lstStyle>
            <a:lvl1pPr>
              <a:defRPr lang="pt-BR" sz="1800" dirty="0" smtClean="0">
                <a:latin typeface="Georgia" pitchFamily="18" charset="0"/>
                <a:cs typeface="Tahoma" pitchFamily="34" charset="0"/>
              </a:defRPr>
            </a:lvl1pPr>
            <a:lvl2pPr>
              <a:defRPr lang="pt-BR" sz="1800" dirty="0" smtClean="0">
                <a:latin typeface="Georgia" pitchFamily="18" charset="0"/>
              </a:defRPr>
            </a:lvl2pPr>
            <a:lvl3pPr>
              <a:defRPr lang="pt-BR" sz="1800" dirty="0" smtClean="0">
                <a:latin typeface="Georgia" pitchFamily="18" charset="0"/>
              </a:defRPr>
            </a:lvl3pPr>
            <a:lvl4pPr>
              <a:defRPr lang="pt-BR" sz="1800" dirty="0" smtClean="0">
                <a:latin typeface="Georgia" pitchFamily="18" charset="0"/>
              </a:defRPr>
            </a:lvl4pPr>
            <a:lvl5pPr>
              <a:defRPr lang="pt-BR" sz="1800" dirty="0">
                <a:latin typeface="Georgia" pitchFamily="18" charset="0"/>
              </a:defRPr>
            </a:lvl5pPr>
          </a:lstStyle>
          <a:p>
            <a:pPr marL="324000" lvl="0" indent="-324000">
              <a:spcBef>
                <a:spcPct val="0"/>
              </a:spcBef>
              <a:spcAft>
                <a:spcPts val="1800"/>
              </a:spcAft>
              <a:buSzPct val="120000"/>
              <a:buFont typeface="Wingdings" pitchFamily="2" charset="2"/>
              <a:buChar char="Ø"/>
            </a:pPr>
            <a:r>
              <a:rPr lang="pt-BR" dirty="0" smtClean="0"/>
              <a:t>Clique para editar os estilos do texto mestre</a:t>
            </a:r>
          </a:p>
          <a:p>
            <a:pPr marL="457200" lvl="1">
              <a:spcBef>
                <a:spcPct val="0"/>
              </a:spcBef>
            </a:pPr>
            <a:r>
              <a:rPr lang="pt-BR" dirty="0" smtClean="0"/>
              <a:t>Segundo nível</a:t>
            </a:r>
          </a:p>
          <a:p>
            <a:pPr marL="914400" lvl="2">
              <a:spcBef>
                <a:spcPct val="0"/>
              </a:spcBef>
            </a:pPr>
            <a:r>
              <a:rPr lang="pt-BR" dirty="0" smtClean="0"/>
              <a:t>Terceiro nível</a:t>
            </a:r>
          </a:p>
          <a:p>
            <a:pPr marL="1371600" lvl="3">
              <a:spcBef>
                <a:spcPct val="0"/>
              </a:spcBef>
            </a:pPr>
            <a:r>
              <a:rPr lang="pt-BR" dirty="0" smtClean="0"/>
              <a:t>Quarto nível</a:t>
            </a:r>
          </a:p>
          <a:p>
            <a:pPr marL="1828800" lvl="4">
              <a:spcBef>
                <a:spcPct val="0"/>
              </a:spcBef>
            </a:pPr>
            <a:r>
              <a:rPr lang="pt-BR" dirty="0" smtClean="0"/>
              <a:t>Quinto nível</a:t>
            </a:r>
            <a:endParaRPr lang="pt-BR" dirty="0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>
          <a:xfrm>
            <a:off x="2700338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 b="0">
                <a:latin typeface="+mj-lt"/>
              </a:defRPr>
            </a:lvl1pPr>
          </a:lstStyle>
          <a:p>
            <a:pPr>
              <a:defRPr/>
            </a:pPr>
            <a:r>
              <a:rPr lang="pt-BR" dirty="0" smtClean="0">
                <a:solidFill>
                  <a:prstClr val="black"/>
                </a:solidFill>
              </a:rPr>
              <a:t>Setembro/2011</a:t>
            </a:r>
            <a:endParaRPr lang="pt-BR" dirty="0">
              <a:solidFill>
                <a:prstClr val="black"/>
              </a:solidFill>
            </a:endParaRPr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>
          <a:xfrm>
            <a:off x="4941888" y="6356350"/>
            <a:ext cx="3744912" cy="365125"/>
          </a:xfrm>
          <a:prstGeom prst="rect">
            <a:avLst/>
          </a:prstGeom>
        </p:spPr>
        <p:txBody>
          <a:bodyPr/>
          <a:lstStyle>
            <a:lvl1pPr>
              <a:defRPr sz="1400" b="0">
                <a:latin typeface="+mj-lt"/>
              </a:defRPr>
            </a:lvl1pPr>
          </a:lstStyle>
          <a:p>
            <a:pPr>
              <a:defRPr/>
            </a:pPr>
            <a:r>
              <a:rPr lang="pt-BR" dirty="0" smtClean="0">
                <a:solidFill>
                  <a:prstClr val="black"/>
                </a:solidFill>
              </a:rPr>
              <a:t>Plano Municipal de Saneamento </a:t>
            </a:r>
            <a:r>
              <a:rPr lang="pt-BR" dirty="0" err="1" smtClean="0">
                <a:solidFill>
                  <a:prstClr val="black"/>
                </a:solidFill>
              </a:rPr>
              <a:t>deTambaú</a:t>
            </a:r>
            <a:endParaRPr lang="pt-BR" dirty="0">
              <a:solidFill>
                <a:prstClr val="black"/>
              </a:solidFill>
            </a:endParaRPr>
          </a:p>
        </p:txBody>
      </p:sp>
      <p:sp>
        <p:nvSpPr>
          <p:cNvPr id="7" name="Espaço Reservado para Conteúdo 6"/>
          <p:cNvSpPr>
            <a:spLocks noGrp="1"/>
          </p:cNvSpPr>
          <p:nvPr>
            <p:ph sz="quarter" idx="12"/>
          </p:nvPr>
        </p:nvSpPr>
        <p:spPr>
          <a:xfrm>
            <a:off x="6732588" y="115888"/>
            <a:ext cx="914400" cy="9144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pt-BR" dirty="0" smtClean="0"/>
              <a:t>Clique para editar o texto mestre</a:t>
            </a:r>
          </a:p>
          <a:p>
            <a:pPr lvl="1"/>
            <a:r>
              <a:rPr lang="pt-BR" dirty="0" smtClean="0"/>
              <a:t>Segundo nível</a:t>
            </a:r>
          </a:p>
          <a:p>
            <a:pPr lvl="2"/>
            <a:r>
              <a:rPr lang="pt-BR" dirty="0" smtClean="0"/>
              <a:t>Terceiro nível</a:t>
            </a:r>
          </a:p>
          <a:p>
            <a:pPr lvl="3"/>
            <a:r>
              <a:rPr lang="pt-BR" dirty="0" smtClean="0"/>
              <a:t>Quarto nível</a:t>
            </a:r>
          </a:p>
          <a:p>
            <a:pPr lvl="4"/>
            <a:r>
              <a:rPr lang="pt-BR" dirty="0" smtClean="0"/>
              <a:t>Quinto nível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161398214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5_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 hasCustomPrompt="1"/>
          </p:nvPr>
        </p:nvSpPr>
        <p:spPr>
          <a:xfrm>
            <a:off x="611560" y="404664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 sz="4000" b="0" cap="none" spc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bg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defRPr>
            </a:lvl1pPr>
          </a:lstStyle>
          <a:p>
            <a:r>
              <a:rPr lang="pt-BR" dirty="0" smtClean="0"/>
              <a:t>Clique para editar o estilo do título</a:t>
            </a:r>
            <a:endParaRPr lang="pt-BR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457200" y="1051200"/>
            <a:ext cx="8229600" cy="1774240"/>
          </a:xfrm>
          <a:prstGeom prst="roundRect">
            <a:avLst>
              <a:gd name="adj" fmla="val 7236"/>
            </a:avLst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txBody>
          <a:bodyPr>
            <a:spAutoFit/>
          </a:bodyPr>
          <a:lstStyle>
            <a:lvl1pPr>
              <a:defRPr lang="pt-BR" sz="1800" dirty="0" smtClean="0">
                <a:latin typeface="Georgia" pitchFamily="18" charset="0"/>
                <a:cs typeface="Tahoma" pitchFamily="34" charset="0"/>
              </a:defRPr>
            </a:lvl1pPr>
            <a:lvl2pPr>
              <a:defRPr lang="pt-BR" sz="1800" dirty="0" smtClean="0">
                <a:latin typeface="Georgia" pitchFamily="18" charset="0"/>
              </a:defRPr>
            </a:lvl2pPr>
            <a:lvl3pPr>
              <a:defRPr lang="pt-BR" sz="1800" dirty="0" smtClean="0">
                <a:latin typeface="Georgia" pitchFamily="18" charset="0"/>
              </a:defRPr>
            </a:lvl3pPr>
            <a:lvl4pPr>
              <a:defRPr lang="pt-BR" sz="1800" dirty="0" smtClean="0">
                <a:latin typeface="Georgia" pitchFamily="18" charset="0"/>
              </a:defRPr>
            </a:lvl4pPr>
            <a:lvl5pPr>
              <a:defRPr lang="pt-BR" sz="1800" dirty="0">
                <a:latin typeface="Georgia" pitchFamily="18" charset="0"/>
              </a:defRPr>
            </a:lvl5pPr>
          </a:lstStyle>
          <a:p>
            <a:pPr marL="324000" lvl="0" indent="-324000">
              <a:spcBef>
                <a:spcPct val="0"/>
              </a:spcBef>
              <a:spcAft>
                <a:spcPts val="1800"/>
              </a:spcAft>
              <a:buSzPct val="120000"/>
              <a:buFont typeface="Wingdings" pitchFamily="2" charset="2"/>
              <a:buChar char="Ø"/>
            </a:pPr>
            <a:r>
              <a:rPr lang="pt-BR" dirty="0" smtClean="0"/>
              <a:t>Clique para editar os estilos do texto mestre</a:t>
            </a:r>
          </a:p>
          <a:p>
            <a:pPr marL="457200" lvl="1">
              <a:spcBef>
                <a:spcPct val="0"/>
              </a:spcBef>
            </a:pPr>
            <a:r>
              <a:rPr lang="pt-BR" dirty="0" smtClean="0"/>
              <a:t>Segundo nível</a:t>
            </a:r>
          </a:p>
          <a:p>
            <a:pPr marL="914400" lvl="2">
              <a:spcBef>
                <a:spcPct val="0"/>
              </a:spcBef>
            </a:pPr>
            <a:r>
              <a:rPr lang="pt-BR" dirty="0" smtClean="0"/>
              <a:t>Terceiro nível</a:t>
            </a:r>
          </a:p>
          <a:p>
            <a:pPr marL="1371600" lvl="3">
              <a:spcBef>
                <a:spcPct val="0"/>
              </a:spcBef>
            </a:pPr>
            <a:r>
              <a:rPr lang="pt-BR" dirty="0" smtClean="0"/>
              <a:t>Quarto nível</a:t>
            </a:r>
          </a:p>
          <a:p>
            <a:pPr marL="1828800" lvl="4">
              <a:spcBef>
                <a:spcPct val="0"/>
              </a:spcBef>
            </a:pPr>
            <a:r>
              <a:rPr lang="pt-BR" dirty="0" smtClean="0"/>
              <a:t>Quinto nível</a:t>
            </a:r>
            <a:endParaRPr lang="pt-BR" dirty="0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>
          <a:xfrm>
            <a:off x="2700338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 b="0">
                <a:latin typeface="+mj-lt"/>
              </a:defRPr>
            </a:lvl1pPr>
          </a:lstStyle>
          <a:p>
            <a:pPr>
              <a:defRPr/>
            </a:pPr>
            <a:r>
              <a:rPr lang="pt-BR" dirty="0" smtClean="0">
                <a:solidFill>
                  <a:prstClr val="black"/>
                </a:solidFill>
              </a:rPr>
              <a:t>Setembro/2011</a:t>
            </a:r>
            <a:endParaRPr lang="pt-BR" dirty="0">
              <a:solidFill>
                <a:prstClr val="black"/>
              </a:solidFill>
            </a:endParaRPr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>
          <a:xfrm>
            <a:off x="4941888" y="6356350"/>
            <a:ext cx="3744912" cy="365125"/>
          </a:xfrm>
          <a:prstGeom prst="rect">
            <a:avLst/>
          </a:prstGeom>
        </p:spPr>
        <p:txBody>
          <a:bodyPr/>
          <a:lstStyle>
            <a:lvl1pPr>
              <a:defRPr sz="1400" b="0">
                <a:latin typeface="+mj-lt"/>
              </a:defRPr>
            </a:lvl1pPr>
          </a:lstStyle>
          <a:p>
            <a:pPr>
              <a:defRPr/>
            </a:pPr>
            <a:r>
              <a:rPr lang="pt-BR" dirty="0" smtClean="0">
                <a:solidFill>
                  <a:prstClr val="black"/>
                </a:solidFill>
              </a:rPr>
              <a:t>Plano Municipal de Saneamento </a:t>
            </a:r>
            <a:r>
              <a:rPr lang="pt-BR" dirty="0" err="1" smtClean="0">
                <a:solidFill>
                  <a:prstClr val="black"/>
                </a:solidFill>
              </a:rPr>
              <a:t>deTambaú</a:t>
            </a:r>
            <a:endParaRPr lang="pt-BR" dirty="0">
              <a:solidFill>
                <a:prstClr val="black"/>
              </a:solidFill>
            </a:endParaRPr>
          </a:p>
        </p:txBody>
      </p:sp>
      <p:sp>
        <p:nvSpPr>
          <p:cNvPr id="7" name="Espaço Reservado para Conteúdo 6"/>
          <p:cNvSpPr>
            <a:spLocks noGrp="1"/>
          </p:cNvSpPr>
          <p:nvPr>
            <p:ph sz="quarter" idx="12"/>
          </p:nvPr>
        </p:nvSpPr>
        <p:spPr>
          <a:xfrm>
            <a:off x="6732588" y="115888"/>
            <a:ext cx="914400" cy="9144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pt-BR" dirty="0" smtClean="0"/>
              <a:t>Clique para editar o texto mestre</a:t>
            </a:r>
          </a:p>
          <a:p>
            <a:pPr lvl="1"/>
            <a:r>
              <a:rPr lang="pt-BR" dirty="0" smtClean="0"/>
              <a:t>Segundo nível</a:t>
            </a:r>
          </a:p>
          <a:p>
            <a:pPr lvl="2"/>
            <a:r>
              <a:rPr lang="pt-BR" dirty="0" smtClean="0"/>
              <a:t>Terceiro nível</a:t>
            </a:r>
          </a:p>
          <a:p>
            <a:pPr lvl="3"/>
            <a:r>
              <a:rPr lang="pt-BR" dirty="0" smtClean="0"/>
              <a:t>Quarto nível</a:t>
            </a:r>
          </a:p>
          <a:p>
            <a:pPr lvl="4"/>
            <a:r>
              <a:rPr lang="pt-BR" dirty="0" smtClean="0"/>
              <a:t>Quinto nível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242183320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6_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 hasCustomPrompt="1"/>
          </p:nvPr>
        </p:nvSpPr>
        <p:spPr>
          <a:xfrm>
            <a:off x="611560" y="404664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 sz="4000" b="0" cap="none" spc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bg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defRPr>
            </a:lvl1pPr>
          </a:lstStyle>
          <a:p>
            <a:r>
              <a:rPr lang="pt-BR" dirty="0" smtClean="0"/>
              <a:t>Clique para editar o estilo do título</a:t>
            </a:r>
            <a:endParaRPr lang="pt-BR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457200" y="1051200"/>
            <a:ext cx="8229600" cy="1774240"/>
          </a:xfrm>
          <a:prstGeom prst="roundRect">
            <a:avLst>
              <a:gd name="adj" fmla="val 7236"/>
            </a:avLst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txBody>
          <a:bodyPr>
            <a:spAutoFit/>
          </a:bodyPr>
          <a:lstStyle>
            <a:lvl1pPr>
              <a:defRPr lang="pt-BR" sz="1800" dirty="0" smtClean="0">
                <a:latin typeface="Georgia" pitchFamily="18" charset="0"/>
                <a:cs typeface="Tahoma" pitchFamily="34" charset="0"/>
              </a:defRPr>
            </a:lvl1pPr>
            <a:lvl2pPr>
              <a:defRPr lang="pt-BR" sz="1800" dirty="0" smtClean="0">
                <a:latin typeface="Georgia" pitchFamily="18" charset="0"/>
              </a:defRPr>
            </a:lvl2pPr>
            <a:lvl3pPr>
              <a:defRPr lang="pt-BR" sz="1800" dirty="0" smtClean="0">
                <a:latin typeface="Georgia" pitchFamily="18" charset="0"/>
              </a:defRPr>
            </a:lvl3pPr>
            <a:lvl4pPr>
              <a:defRPr lang="pt-BR" sz="1800" dirty="0" smtClean="0">
                <a:latin typeface="Georgia" pitchFamily="18" charset="0"/>
              </a:defRPr>
            </a:lvl4pPr>
            <a:lvl5pPr>
              <a:defRPr lang="pt-BR" sz="1800" dirty="0">
                <a:latin typeface="Georgia" pitchFamily="18" charset="0"/>
              </a:defRPr>
            </a:lvl5pPr>
          </a:lstStyle>
          <a:p>
            <a:pPr marL="324000" lvl="0" indent="-324000">
              <a:spcBef>
                <a:spcPct val="0"/>
              </a:spcBef>
              <a:spcAft>
                <a:spcPts val="1800"/>
              </a:spcAft>
              <a:buSzPct val="120000"/>
              <a:buFont typeface="Wingdings" pitchFamily="2" charset="2"/>
              <a:buChar char="Ø"/>
            </a:pPr>
            <a:r>
              <a:rPr lang="pt-BR" dirty="0" smtClean="0"/>
              <a:t>Clique para editar os estilos do texto mestre</a:t>
            </a:r>
          </a:p>
          <a:p>
            <a:pPr marL="457200" lvl="1">
              <a:spcBef>
                <a:spcPct val="0"/>
              </a:spcBef>
            </a:pPr>
            <a:r>
              <a:rPr lang="pt-BR" dirty="0" smtClean="0"/>
              <a:t>Segundo nível</a:t>
            </a:r>
          </a:p>
          <a:p>
            <a:pPr marL="914400" lvl="2">
              <a:spcBef>
                <a:spcPct val="0"/>
              </a:spcBef>
            </a:pPr>
            <a:r>
              <a:rPr lang="pt-BR" dirty="0" smtClean="0"/>
              <a:t>Terceiro nível</a:t>
            </a:r>
          </a:p>
          <a:p>
            <a:pPr marL="1371600" lvl="3">
              <a:spcBef>
                <a:spcPct val="0"/>
              </a:spcBef>
            </a:pPr>
            <a:r>
              <a:rPr lang="pt-BR" dirty="0" smtClean="0"/>
              <a:t>Quarto nível</a:t>
            </a:r>
          </a:p>
          <a:p>
            <a:pPr marL="1828800" lvl="4">
              <a:spcBef>
                <a:spcPct val="0"/>
              </a:spcBef>
            </a:pPr>
            <a:r>
              <a:rPr lang="pt-BR" dirty="0" smtClean="0"/>
              <a:t>Quinto nível</a:t>
            </a:r>
            <a:endParaRPr lang="pt-BR" dirty="0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>
          <a:xfrm>
            <a:off x="2700338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 b="0">
                <a:latin typeface="+mj-lt"/>
              </a:defRPr>
            </a:lvl1pPr>
          </a:lstStyle>
          <a:p>
            <a:pPr>
              <a:defRPr/>
            </a:pPr>
            <a:r>
              <a:rPr lang="pt-BR" dirty="0" smtClean="0">
                <a:solidFill>
                  <a:prstClr val="black"/>
                </a:solidFill>
              </a:rPr>
              <a:t>Setembro/2011</a:t>
            </a:r>
            <a:endParaRPr lang="pt-BR" dirty="0">
              <a:solidFill>
                <a:prstClr val="black"/>
              </a:solidFill>
            </a:endParaRPr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>
          <a:xfrm>
            <a:off x="4941888" y="6356350"/>
            <a:ext cx="3744912" cy="365125"/>
          </a:xfrm>
          <a:prstGeom prst="rect">
            <a:avLst/>
          </a:prstGeom>
        </p:spPr>
        <p:txBody>
          <a:bodyPr/>
          <a:lstStyle>
            <a:lvl1pPr>
              <a:defRPr sz="1400" b="0">
                <a:latin typeface="+mj-lt"/>
              </a:defRPr>
            </a:lvl1pPr>
          </a:lstStyle>
          <a:p>
            <a:pPr>
              <a:defRPr/>
            </a:pPr>
            <a:r>
              <a:rPr lang="pt-BR" dirty="0" smtClean="0">
                <a:solidFill>
                  <a:prstClr val="black"/>
                </a:solidFill>
              </a:rPr>
              <a:t>Plano Municipal de Saneamento </a:t>
            </a:r>
            <a:r>
              <a:rPr lang="pt-BR" dirty="0" err="1" smtClean="0">
                <a:solidFill>
                  <a:prstClr val="black"/>
                </a:solidFill>
              </a:rPr>
              <a:t>deTambaú</a:t>
            </a:r>
            <a:endParaRPr lang="pt-BR" dirty="0">
              <a:solidFill>
                <a:prstClr val="black"/>
              </a:solidFill>
            </a:endParaRPr>
          </a:p>
        </p:txBody>
      </p:sp>
      <p:sp>
        <p:nvSpPr>
          <p:cNvPr id="7" name="Espaço Reservado para Conteúdo 6"/>
          <p:cNvSpPr>
            <a:spLocks noGrp="1"/>
          </p:cNvSpPr>
          <p:nvPr>
            <p:ph sz="quarter" idx="12"/>
          </p:nvPr>
        </p:nvSpPr>
        <p:spPr>
          <a:xfrm>
            <a:off x="6732588" y="115888"/>
            <a:ext cx="914400" cy="9144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pt-BR" dirty="0" smtClean="0"/>
              <a:t>Clique para editar o texto mestre</a:t>
            </a:r>
          </a:p>
          <a:p>
            <a:pPr lvl="1"/>
            <a:r>
              <a:rPr lang="pt-BR" dirty="0" smtClean="0"/>
              <a:t>Segundo nível</a:t>
            </a:r>
          </a:p>
          <a:p>
            <a:pPr lvl="2"/>
            <a:r>
              <a:rPr lang="pt-BR" dirty="0" smtClean="0"/>
              <a:t>Terceiro nível</a:t>
            </a:r>
          </a:p>
          <a:p>
            <a:pPr lvl="3"/>
            <a:r>
              <a:rPr lang="pt-BR" dirty="0" smtClean="0"/>
              <a:t>Quarto nível</a:t>
            </a:r>
          </a:p>
          <a:p>
            <a:pPr lvl="4"/>
            <a:r>
              <a:rPr lang="pt-BR" dirty="0" smtClean="0"/>
              <a:t>Quinto nível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2730822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7_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 hasCustomPrompt="1"/>
          </p:nvPr>
        </p:nvSpPr>
        <p:spPr>
          <a:xfrm>
            <a:off x="611560" y="404664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 sz="4000" b="0" cap="none" spc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bg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defRPr>
            </a:lvl1pPr>
          </a:lstStyle>
          <a:p>
            <a:r>
              <a:rPr lang="pt-BR" dirty="0" smtClean="0"/>
              <a:t>Clique para editar o estilo do título</a:t>
            </a:r>
            <a:endParaRPr lang="pt-BR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457200" y="1051200"/>
            <a:ext cx="8229600" cy="1774240"/>
          </a:xfrm>
          <a:prstGeom prst="roundRect">
            <a:avLst>
              <a:gd name="adj" fmla="val 7236"/>
            </a:avLst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txBody>
          <a:bodyPr>
            <a:spAutoFit/>
          </a:bodyPr>
          <a:lstStyle>
            <a:lvl1pPr>
              <a:defRPr lang="pt-BR" sz="1800" dirty="0" smtClean="0">
                <a:latin typeface="Georgia" pitchFamily="18" charset="0"/>
                <a:cs typeface="Tahoma" pitchFamily="34" charset="0"/>
              </a:defRPr>
            </a:lvl1pPr>
            <a:lvl2pPr>
              <a:defRPr lang="pt-BR" sz="1800" dirty="0" smtClean="0">
                <a:latin typeface="Georgia" pitchFamily="18" charset="0"/>
              </a:defRPr>
            </a:lvl2pPr>
            <a:lvl3pPr>
              <a:defRPr lang="pt-BR" sz="1800" dirty="0" smtClean="0">
                <a:latin typeface="Georgia" pitchFamily="18" charset="0"/>
              </a:defRPr>
            </a:lvl3pPr>
            <a:lvl4pPr>
              <a:defRPr lang="pt-BR" sz="1800" dirty="0" smtClean="0">
                <a:latin typeface="Georgia" pitchFamily="18" charset="0"/>
              </a:defRPr>
            </a:lvl4pPr>
            <a:lvl5pPr>
              <a:defRPr lang="pt-BR" sz="1800" dirty="0">
                <a:latin typeface="Georgia" pitchFamily="18" charset="0"/>
              </a:defRPr>
            </a:lvl5pPr>
          </a:lstStyle>
          <a:p>
            <a:pPr marL="324000" lvl="0" indent="-324000">
              <a:spcBef>
                <a:spcPct val="0"/>
              </a:spcBef>
              <a:spcAft>
                <a:spcPts val="1800"/>
              </a:spcAft>
              <a:buSzPct val="120000"/>
              <a:buFont typeface="Wingdings" pitchFamily="2" charset="2"/>
              <a:buChar char="Ø"/>
            </a:pPr>
            <a:r>
              <a:rPr lang="pt-BR" dirty="0" smtClean="0"/>
              <a:t>Clique para editar os estilos do texto mestre</a:t>
            </a:r>
          </a:p>
          <a:p>
            <a:pPr marL="457200" lvl="1">
              <a:spcBef>
                <a:spcPct val="0"/>
              </a:spcBef>
            </a:pPr>
            <a:r>
              <a:rPr lang="pt-BR" dirty="0" smtClean="0"/>
              <a:t>Segundo nível</a:t>
            </a:r>
          </a:p>
          <a:p>
            <a:pPr marL="914400" lvl="2">
              <a:spcBef>
                <a:spcPct val="0"/>
              </a:spcBef>
            </a:pPr>
            <a:r>
              <a:rPr lang="pt-BR" dirty="0" smtClean="0"/>
              <a:t>Terceiro nível</a:t>
            </a:r>
          </a:p>
          <a:p>
            <a:pPr marL="1371600" lvl="3">
              <a:spcBef>
                <a:spcPct val="0"/>
              </a:spcBef>
            </a:pPr>
            <a:r>
              <a:rPr lang="pt-BR" dirty="0" smtClean="0"/>
              <a:t>Quarto nível</a:t>
            </a:r>
          </a:p>
          <a:p>
            <a:pPr marL="1828800" lvl="4">
              <a:spcBef>
                <a:spcPct val="0"/>
              </a:spcBef>
            </a:pPr>
            <a:r>
              <a:rPr lang="pt-BR" dirty="0" smtClean="0"/>
              <a:t>Quinto nível</a:t>
            </a:r>
            <a:endParaRPr lang="pt-BR" dirty="0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>
          <a:xfrm>
            <a:off x="2700338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 b="0">
                <a:latin typeface="+mj-lt"/>
              </a:defRPr>
            </a:lvl1pPr>
          </a:lstStyle>
          <a:p>
            <a:pPr>
              <a:defRPr/>
            </a:pPr>
            <a:r>
              <a:rPr lang="pt-BR" dirty="0" smtClean="0">
                <a:solidFill>
                  <a:prstClr val="black"/>
                </a:solidFill>
              </a:rPr>
              <a:t>Setembro/2011</a:t>
            </a:r>
            <a:endParaRPr lang="pt-BR" dirty="0">
              <a:solidFill>
                <a:prstClr val="black"/>
              </a:solidFill>
            </a:endParaRPr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>
          <a:xfrm>
            <a:off x="4941888" y="6356350"/>
            <a:ext cx="3744912" cy="365125"/>
          </a:xfrm>
          <a:prstGeom prst="rect">
            <a:avLst/>
          </a:prstGeom>
        </p:spPr>
        <p:txBody>
          <a:bodyPr/>
          <a:lstStyle>
            <a:lvl1pPr>
              <a:defRPr sz="1400" b="0">
                <a:latin typeface="+mj-lt"/>
              </a:defRPr>
            </a:lvl1pPr>
          </a:lstStyle>
          <a:p>
            <a:pPr>
              <a:defRPr/>
            </a:pPr>
            <a:r>
              <a:rPr lang="pt-BR" dirty="0" smtClean="0">
                <a:solidFill>
                  <a:prstClr val="black"/>
                </a:solidFill>
              </a:rPr>
              <a:t>Plano Municipal de Saneamento </a:t>
            </a:r>
            <a:r>
              <a:rPr lang="pt-BR" dirty="0" err="1" smtClean="0">
                <a:solidFill>
                  <a:prstClr val="black"/>
                </a:solidFill>
              </a:rPr>
              <a:t>deTambaú</a:t>
            </a:r>
            <a:endParaRPr lang="pt-BR" dirty="0">
              <a:solidFill>
                <a:prstClr val="black"/>
              </a:solidFill>
            </a:endParaRPr>
          </a:p>
        </p:txBody>
      </p:sp>
      <p:sp>
        <p:nvSpPr>
          <p:cNvPr id="7" name="Espaço Reservado para Conteúdo 6"/>
          <p:cNvSpPr>
            <a:spLocks noGrp="1"/>
          </p:cNvSpPr>
          <p:nvPr>
            <p:ph sz="quarter" idx="12"/>
          </p:nvPr>
        </p:nvSpPr>
        <p:spPr>
          <a:xfrm>
            <a:off x="6732588" y="115888"/>
            <a:ext cx="914400" cy="9144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pt-BR" dirty="0" smtClean="0"/>
              <a:t>Clique para editar o texto mestre</a:t>
            </a:r>
          </a:p>
          <a:p>
            <a:pPr lvl="1"/>
            <a:r>
              <a:rPr lang="pt-BR" dirty="0" smtClean="0"/>
              <a:t>Segundo nível</a:t>
            </a:r>
          </a:p>
          <a:p>
            <a:pPr lvl="2"/>
            <a:r>
              <a:rPr lang="pt-BR" dirty="0" smtClean="0"/>
              <a:t>Terceiro nível</a:t>
            </a:r>
          </a:p>
          <a:p>
            <a:pPr lvl="3"/>
            <a:r>
              <a:rPr lang="pt-BR" dirty="0" smtClean="0"/>
              <a:t>Quarto nível</a:t>
            </a:r>
          </a:p>
          <a:p>
            <a:pPr lvl="4"/>
            <a:r>
              <a:rPr lang="pt-BR" dirty="0" smtClean="0"/>
              <a:t>Quinto nível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169817580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>
          <a:xfrm>
            <a:off x="2700338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latin typeface="+mj-lt"/>
              </a:defRPr>
            </a:lvl1pPr>
          </a:lstStyle>
          <a:p>
            <a:pPr>
              <a:defRPr/>
            </a:pPr>
            <a:r>
              <a:rPr lang="pt-BR" smtClean="0">
                <a:solidFill>
                  <a:prstClr val="black"/>
                </a:solidFill>
              </a:rPr>
              <a:t>Setembro/2011</a:t>
            </a:r>
            <a:endParaRPr lang="pt-BR">
              <a:solidFill>
                <a:prstClr val="black"/>
              </a:solidFill>
            </a:endParaRPr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>
          <a:xfrm>
            <a:off x="4941888" y="6356350"/>
            <a:ext cx="3744912" cy="365125"/>
          </a:xfrm>
          <a:prstGeom prst="rect">
            <a:avLst/>
          </a:prstGeom>
        </p:spPr>
        <p:txBody>
          <a:bodyPr/>
          <a:lstStyle>
            <a:lvl1pPr>
              <a:defRPr sz="1400">
                <a:latin typeface="+mj-lt"/>
              </a:defRPr>
            </a:lvl1pPr>
          </a:lstStyle>
          <a:p>
            <a:pPr>
              <a:defRPr/>
            </a:pPr>
            <a:r>
              <a:rPr lang="pt-BR" smtClean="0">
                <a:solidFill>
                  <a:prstClr val="black"/>
                </a:solidFill>
              </a:rPr>
              <a:t>Plano Municipal de Saneamento de Juazeiro</a:t>
            </a:r>
            <a:endParaRPr lang="pt-B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933776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8_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 hasCustomPrompt="1"/>
          </p:nvPr>
        </p:nvSpPr>
        <p:spPr>
          <a:xfrm>
            <a:off x="611560" y="404664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 sz="4000" b="0" cap="none" spc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bg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defRPr>
            </a:lvl1pPr>
          </a:lstStyle>
          <a:p>
            <a:r>
              <a:rPr lang="pt-BR" dirty="0" smtClean="0"/>
              <a:t>Clique para editar o estilo do título</a:t>
            </a:r>
            <a:endParaRPr lang="pt-BR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457200" y="1051200"/>
            <a:ext cx="8229600" cy="1774240"/>
          </a:xfrm>
          <a:prstGeom prst="roundRect">
            <a:avLst>
              <a:gd name="adj" fmla="val 7236"/>
            </a:avLst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txBody>
          <a:bodyPr>
            <a:spAutoFit/>
          </a:bodyPr>
          <a:lstStyle>
            <a:lvl1pPr>
              <a:defRPr lang="pt-BR" sz="1800" dirty="0" smtClean="0">
                <a:latin typeface="Georgia" pitchFamily="18" charset="0"/>
                <a:cs typeface="Tahoma" pitchFamily="34" charset="0"/>
              </a:defRPr>
            </a:lvl1pPr>
            <a:lvl2pPr>
              <a:defRPr lang="pt-BR" sz="1800" dirty="0" smtClean="0">
                <a:latin typeface="Georgia" pitchFamily="18" charset="0"/>
              </a:defRPr>
            </a:lvl2pPr>
            <a:lvl3pPr>
              <a:defRPr lang="pt-BR" sz="1800" dirty="0" smtClean="0">
                <a:latin typeface="Georgia" pitchFamily="18" charset="0"/>
              </a:defRPr>
            </a:lvl3pPr>
            <a:lvl4pPr>
              <a:defRPr lang="pt-BR" sz="1800" dirty="0" smtClean="0">
                <a:latin typeface="Georgia" pitchFamily="18" charset="0"/>
              </a:defRPr>
            </a:lvl4pPr>
            <a:lvl5pPr>
              <a:defRPr lang="pt-BR" sz="1800" dirty="0">
                <a:latin typeface="Georgia" pitchFamily="18" charset="0"/>
              </a:defRPr>
            </a:lvl5pPr>
          </a:lstStyle>
          <a:p>
            <a:pPr marL="324000" lvl="0" indent="-324000">
              <a:spcBef>
                <a:spcPct val="0"/>
              </a:spcBef>
              <a:spcAft>
                <a:spcPts val="1800"/>
              </a:spcAft>
              <a:buSzPct val="120000"/>
              <a:buFont typeface="Wingdings" pitchFamily="2" charset="2"/>
              <a:buChar char="Ø"/>
            </a:pPr>
            <a:r>
              <a:rPr lang="pt-BR" dirty="0" smtClean="0"/>
              <a:t>Clique para editar os estilos do texto mestre</a:t>
            </a:r>
          </a:p>
          <a:p>
            <a:pPr marL="457200" lvl="1">
              <a:spcBef>
                <a:spcPct val="0"/>
              </a:spcBef>
            </a:pPr>
            <a:r>
              <a:rPr lang="pt-BR" dirty="0" smtClean="0"/>
              <a:t>Segundo nível</a:t>
            </a:r>
          </a:p>
          <a:p>
            <a:pPr marL="914400" lvl="2">
              <a:spcBef>
                <a:spcPct val="0"/>
              </a:spcBef>
            </a:pPr>
            <a:r>
              <a:rPr lang="pt-BR" dirty="0" smtClean="0"/>
              <a:t>Terceiro nível</a:t>
            </a:r>
          </a:p>
          <a:p>
            <a:pPr marL="1371600" lvl="3">
              <a:spcBef>
                <a:spcPct val="0"/>
              </a:spcBef>
            </a:pPr>
            <a:r>
              <a:rPr lang="pt-BR" dirty="0" smtClean="0"/>
              <a:t>Quarto nível</a:t>
            </a:r>
          </a:p>
          <a:p>
            <a:pPr marL="1828800" lvl="4">
              <a:spcBef>
                <a:spcPct val="0"/>
              </a:spcBef>
            </a:pPr>
            <a:r>
              <a:rPr lang="pt-BR" dirty="0" smtClean="0"/>
              <a:t>Quinto nível</a:t>
            </a:r>
            <a:endParaRPr lang="pt-BR" dirty="0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>
          <a:xfrm>
            <a:off x="2700338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 b="0">
                <a:latin typeface="+mj-lt"/>
              </a:defRPr>
            </a:lvl1pPr>
          </a:lstStyle>
          <a:p>
            <a:pPr>
              <a:defRPr/>
            </a:pPr>
            <a:r>
              <a:rPr lang="pt-BR" dirty="0" smtClean="0">
                <a:solidFill>
                  <a:prstClr val="black"/>
                </a:solidFill>
              </a:rPr>
              <a:t>Setembro/2011</a:t>
            </a:r>
            <a:endParaRPr lang="pt-BR" dirty="0">
              <a:solidFill>
                <a:prstClr val="black"/>
              </a:solidFill>
            </a:endParaRPr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>
          <a:xfrm>
            <a:off x="4941888" y="6356350"/>
            <a:ext cx="3744912" cy="365125"/>
          </a:xfrm>
          <a:prstGeom prst="rect">
            <a:avLst/>
          </a:prstGeom>
        </p:spPr>
        <p:txBody>
          <a:bodyPr/>
          <a:lstStyle>
            <a:lvl1pPr>
              <a:defRPr sz="1400" b="0">
                <a:latin typeface="+mj-lt"/>
              </a:defRPr>
            </a:lvl1pPr>
          </a:lstStyle>
          <a:p>
            <a:pPr>
              <a:defRPr/>
            </a:pPr>
            <a:r>
              <a:rPr lang="pt-BR" dirty="0" smtClean="0">
                <a:solidFill>
                  <a:prstClr val="black"/>
                </a:solidFill>
              </a:rPr>
              <a:t>Plano Municipal de Saneamento </a:t>
            </a:r>
            <a:r>
              <a:rPr lang="pt-BR" dirty="0" err="1" smtClean="0">
                <a:solidFill>
                  <a:prstClr val="black"/>
                </a:solidFill>
              </a:rPr>
              <a:t>deTambaú</a:t>
            </a:r>
            <a:endParaRPr lang="pt-BR" dirty="0">
              <a:solidFill>
                <a:prstClr val="black"/>
              </a:solidFill>
            </a:endParaRPr>
          </a:p>
        </p:txBody>
      </p:sp>
      <p:sp>
        <p:nvSpPr>
          <p:cNvPr id="7" name="Espaço Reservado para Conteúdo 6"/>
          <p:cNvSpPr>
            <a:spLocks noGrp="1"/>
          </p:cNvSpPr>
          <p:nvPr>
            <p:ph sz="quarter" idx="12"/>
          </p:nvPr>
        </p:nvSpPr>
        <p:spPr>
          <a:xfrm>
            <a:off x="6732588" y="115888"/>
            <a:ext cx="914400" cy="9144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pt-BR" dirty="0" smtClean="0"/>
              <a:t>Clique para editar o texto mestre</a:t>
            </a:r>
          </a:p>
          <a:p>
            <a:pPr lvl="1"/>
            <a:r>
              <a:rPr lang="pt-BR" dirty="0" smtClean="0"/>
              <a:t>Segundo nível</a:t>
            </a:r>
          </a:p>
          <a:p>
            <a:pPr lvl="2"/>
            <a:r>
              <a:rPr lang="pt-BR" dirty="0" smtClean="0"/>
              <a:t>Terceiro nível</a:t>
            </a:r>
          </a:p>
          <a:p>
            <a:pPr lvl="3"/>
            <a:r>
              <a:rPr lang="pt-BR" dirty="0" smtClean="0"/>
              <a:t>Quarto nível</a:t>
            </a:r>
          </a:p>
          <a:p>
            <a:pPr lvl="4"/>
            <a:r>
              <a:rPr lang="pt-BR" dirty="0" smtClean="0"/>
              <a:t>Quinto nível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264196324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9_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 hasCustomPrompt="1"/>
          </p:nvPr>
        </p:nvSpPr>
        <p:spPr>
          <a:xfrm>
            <a:off x="611560" y="404664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 sz="4000" b="0" cap="none" spc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bg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defRPr>
            </a:lvl1pPr>
          </a:lstStyle>
          <a:p>
            <a:r>
              <a:rPr lang="pt-BR" dirty="0" smtClean="0"/>
              <a:t>Clique para editar o estilo do título</a:t>
            </a:r>
            <a:endParaRPr lang="pt-BR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457200" y="1051200"/>
            <a:ext cx="8229600" cy="1774240"/>
          </a:xfrm>
          <a:prstGeom prst="roundRect">
            <a:avLst>
              <a:gd name="adj" fmla="val 7236"/>
            </a:avLst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txBody>
          <a:bodyPr>
            <a:spAutoFit/>
          </a:bodyPr>
          <a:lstStyle>
            <a:lvl1pPr>
              <a:defRPr lang="pt-BR" sz="1800" dirty="0" smtClean="0">
                <a:latin typeface="Georgia" pitchFamily="18" charset="0"/>
                <a:cs typeface="Tahoma" pitchFamily="34" charset="0"/>
              </a:defRPr>
            </a:lvl1pPr>
            <a:lvl2pPr>
              <a:defRPr lang="pt-BR" sz="1800" dirty="0" smtClean="0">
                <a:latin typeface="Georgia" pitchFamily="18" charset="0"/>
              </a:defRPr>
            </a:lvl2pPr>
            <a:lvl3pPr>
              <a:defRPr lang="pt-BR" sz="1800" dirty="0" smtClean="0">
                <a:latin typeface="Georgia" pitchFamily="18" charset="0"/>
              </a:defRPr>
            </a:lvl3pPr>
            <a:lvl4pPr>
              <a:defRPr lang="pt-BR" sz="1800" dirty="0" smtClean="0">
                <a:latin typeface="Georgia" pitchFamily="18" charset="0"/>
              </a:defRPr>
            </a:lvl4pPr>
            <a:lvl5pPr>
              <a:defRPr lang="pt-BR" sz="1800" dirty="0">
                <a:latin typeface="Georgia" pitchFamily="18" charset="0"/>
              </a:defRPr>
            </a:lvl5pPr>
          </a:lstStyle>
          <a:p>
            <a:pPr marL="324000" lvl="0" indent="-324000">
              <a:spcBef>
                <a:spcPct val="0"/>
              </a:spcBef>
              <a:spcAft>
                <a:spcPts val="1800"/>
              </a:spcAft>
              <a:buSzPct val="120000"/>
              <a:buFont typeface="Wingdings" pitchFamily="2" charset="2"/>
              <a:buChar char="Ø"/>
            </a:pPr>
            <a:r>
              <a:rPr lang="pt-BR" dirty="0" smtClean="0"/>
              <a:t>Clique para editar os estilos do texto mestre</a:t>
            </a:r>
          </a:p>
          <a:p>
            <a:pPr marL="457200" lvl="1">
              <a:spcBef>
                <a:spcPct val="0"/>
              </a:spcBef>
            </a:pPr>
            <a:r>
              <a:rPr lang="pt-BR" dirty="0" smtClean="0"/>
              <a:t>Segundo nível</a:t>
            </a:r>
          </a:p>
          <a:p>
            <a:pPr marL="914400" lvl="2">
              <a:spcBef>
                <a:spcPct val="0"/>
              </a:spcBef>
            </a:pPr>
            <a:r>
              <a:rPr lang="pt-BR" dirty="0" smtClean="0"/>
              <a:t>Terceiro nível</a:t>
            </a:r>
          </a:p>
          <a:p>
            <a:pPr marL="1371600" lvl="3">
              <a:spcBef>
                <a:spcPct val="0"/>
              </a:spcBef>
            </a:pPr>
            <a:r>
              <a:rPr lang="pt-BR" dirty="0" smtClean="0"/>
              <a:t>Quarto nível</a:t>
            </a:r>
          </a:p>
          <a:p>
            <a:pPr marL="1828800" lvl="4">
              <a:spcBef>
                <a:spcPct val="0"/>
              </a:spcBef>
            </a:pPr>
            <a:r>
              <a:rPr lang="pt-BR" dirty="0" smtClean="0"/>
              <a:t>Quinto nível</a:t>
            </a:r>
            <a:endParaRPr lang="pt-BR" dirty="0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>
          <a:xfrm>
            <a:off x="2700338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 b="0">
                <a:latin typeface="+mj-lt"/>
              </a:defRPr>
            </a:lvl1pPr>
          </a:lstStyle>
          <a:p>
            <a:pPr>
              <a:defRPr/>
            </a:pPr>
            <a:r>
              <a:rPr lang="pt-BR" dirty="0" smtClean="0">
                <a:solidFill>
                  <a:prstClr val="black"/>
                </a:solidFill>
              </a:rPr>
              <a:t>Setembro/2011</a:t>
            </a:r>
            <a:endParaRPr lang="pt-BR" dirty="0">
              <a:solidFill>
                <a:prstClr val="black"/>
              </a:solidFill>
            </a:endParaRPr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>
          <a:xfrm>
            <a:off x="4941888" y="6356350"/>
            <a:ext cx="3744912" cy="365125"/>
          </a:xfrm>
          <a:prstGeom prst="rect">
            <a:avLst/>
          </a:prstGeom>
        </p:spPr>
        <p:txBody>
          <a:bodyPr/>
          <a:lstStyle>
            <a:lvl1pPr>
              <a:defRPr sz="1400" b="0">
                <a:latin typeface="+mj-lt"/>
              </a:defRPr>
            </a:lvl1pPr>
          </a:lstStyle>
          <a:p>
            <a:pPr>
              <a:defRPr/>
            </a:pPr>
            <a:r>
              <a:rPr lang="pt-BR" dirty="0" smtClean="0">
                <a:solidFill>
                  <a:prstClr val="black"/>
                </a:solidFill>
              </a:rPr>
              <a:t>Plano Municipal de Saneamento </a:t>
            </a:r>
            <a:r>
              <a:rPr lang="pt-BR" dirty="0" err="1" smtClean="0">
                <a:solidFill>
                  <a:prstClr val="black"/>
                </a:solidFill>
              </a:rPr>
              <a:t>deTambaú</a:t>
            </a:r>
            <a:endParaRPr lang="pt-BR" dirty="0">
              <a:solidFill>
                <a:prstClr val="black"/>
              </a:solidFill>
            </a:endParaRPr>
          </a:p>
        </p:txBody>
      </p:sp>
      <p:sp>
        <p:nvSpPr>
          <p:cNvPr id="7" name="Espaço Reservado para Conteúdo 6"/>
          <p:cNvSpPr>
            <a:spLocks noGrp="1"/>
          </p:cNvSpPr>
          <p:nvPr>
            <p:ph sz="quarter" idx="12"/>
          </p:nvPr>
        </p:nvSpPr>
        <p:spPr>
          <a:xfrm>
            <a:off x="6732588" y="115888"/>
            <a:ext cx="914400" cy="9144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pt-BR" dirty="0" smtClean="0"/>
              <a:t>Clique para editar o texto mestre</a:t>
            </a:r>
          </a:p>
          <a:p>
            <a:pPr lvl="1"/>
            <a:r>
              <a:rPr lang="pt-BR" dirty="0" smtClean="0"/>
              <a:t>Segundo nível</a:t>
            </a:r>
          </a:p>
          <a:p>
            <a:pPr lvl="2"/>
            <a:r>
              <a:rPr lang="pt-BR" dirty="0" smtClean="0"/>
              <a:t>Terceiro nível</a:t>
            </a:r>
          </a:p>
          <a:p>
            <a:pPr lvl="3"/>
            <a:r>
              <a:rPr lang="pt-BR" dirty="0" smtClean="0"/>
              <a:t>Quarto nível</a:t>
            </a:r>
          </a:p>
          <a:p>
            <a:pPr lvl="4"/>
            <a:r>
              <a:rPr lang="pt-BR" dirty="0" smtClean="0"/>
              <a:t>Quinto nível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40350139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0_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 hasCustomPrompt="1"/>
          </p:nvPr>
        </p:nvSpPr>
        <p:spPr>
          <a:xfrm>
            <a:off x="611560" y="404664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 sz="4000" b="0" cap="none" spc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bg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defRPr>
            </a:lvl1pPr>
          </a:lstStyle>
          <a:p>
            <a:r>
              <a:rPr lang="pt-BR" dirty="0" smtClean="0"/>
              <a:t>Clique para editar o estilo do título</a:t>
            </a:r>
            <a:endParaRPr lang="pt-BR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457200" y="1051200"/>
            <a:ext cx="8229600" cy="1774240"/>
          </a:xfrm>
          <a:prstGeom prst="roundRect">
            <a:avLst>
              <a:gd name="adj" fmla="val 7236"/>
            </a:avLst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txBody>
          <a:bodyPr>
            <a:spAutoFit/>
          </a:bodyPr>
          <a:lstStyle>
            <a:lvl1pPr>
              <a:defRPr lang="pt-BR" sz="1800" dirty="0" smtClean="0">
                <a:latin typeface="Georgia" pitchFamily="18" charset="0"/>
                <a:cs typeface="Tahoma" pitchFamily="34" charset="0"/>
              </a:defRPr>
            </a:lvl1pPr>
            <a:lvl2pPr>
              <a:defRPr lang="pt-BR" sz="1800" dirty="0" smtClean="0">
                <a:latin typeface="Georgia" pitchFamily="18" charset="0"/>
              </a:defRPr>
            </a:lvl2pPr>
            <a:lvl3pPr>
              <a:defRPr lang="pt-BR" sz="1800" dirty="0" smtClean="0">
                <a:latin typeface="Georgia" pitchFamily="18" charset="0"/>
              </a:defRPr>
            </a:lvl3pPr>
            <a:lvl4pPr>
              <a:defRPr lang="pt-BR" sz="1800" dirty="0" smtClean="0">
                <a:latin typeface="Georgia" pitchFamily="18" charset="0"/>
              </a:defRPr>
            </a:lvl4pPr>
            <a:lvl5pPr>
              <a:defRPr lang="pt-BR" sz="1800" dirty="0">
                <a:latin typeface="Georgia" pitchFamily="18" charset="0"/>
              </a:defRPr>
            </a:lvl5pPr>
          </a:lstStyle>
          <a:p>
            <a:pPr marL="324000" lvl="0" indent="-324000">
              <a:spcBef>
                <a:spcPct val="0"/>
              </a:spcBef>
              <a:spcAft>
                <a:spcPts val="1800"/>
              </a:spcAft>
              <a:buSzPct val="120000"/>
              <a:buFont typeface="Wingdings" pitchFamily="2" charset="2"/>
              <a:buChar char="Ø"/>
            </a:pPr>
            <a:r>
              <a:rPr lang="pt-BR" dirty="0" smtClean="0"/>
              <a:t>Clique para editar os estilos do texto mestre</a:t>
            </a:r>
          </a:p>
          <a:p>
            <a:pPr marL="457200" lvl="1">
              <a:spcBef>
                <a:spcPct val="0"/>
              </a:spcBef>
            </a:pPr>
            <a:r>
              <a:rPr lang="pt-BR" dirty="0" smtClean="0"/>
              <a:t>Segundo nível</a:t>
            </a:r>
          </a:p>
          <a:p>
            <a:pPr marL="914400" lvl="2">
              <a:spcBef>
                <a:spcPct val="0"/>
              </a:spcBef>
            </a:pPr>
            <a:r>
              <a:rPr lang="pt-BR" dirty="0" smtClean="0"/>
              <a:t>Terceiro nível</a:t>
            </a:r>
          </a:p>
          <a:p>
            <a:pPr marL="1371600" lvl="3">
              <a:spcBef>
                <a:spcPct val="0"/>
              </a:spcBef>
            </a:pPr>
            <a:r>
              <a:rPr lang="pt-BR" dirty="0" smtClean="0"/>
              <a:t>Quarto nível</a:t>
            </a:r>
          </a:p>
          <a:p>
            <a:pPr marL="1828800" lvl="4">
              <a:spcBef>
                <a:spcPct val="0"/>
              </a:spcBef>
            </a:pPr>
            <a:r>
              <a:rPr lang="pt-BR" dirty="0" smtClean="0"/>
              <a:t>Quinto nível</a:t>
            </a:r>
            <a:endParaRPr lang="pt-BR" dirty="0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>
          <a:xfrm>
            <a:off x="2700338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 b="0">
                <a:latin typeface="+mj-lt"/>
              </a:defRPr>
            </a:lvl1pPr>
          </a:lstStyle>
          <a:p>
            <a:pPr>
              <a:defRPr/>
            </a:pPr>
            <a:r>
              <a:rPr lang="pt-BR" dirty="0" smtClean="0">
                <a:solidFill>
                  <a:prstClr val="black"/>
                </a:solidFill>
              </a:rPr>
              <a:t>Setembro/2011</a:t>
            </a:r>
            <a:endParaRPr lang="pt-BR" dirty="0">
              <a:solidFill>
                <a:prstClr val="black"/>
              </a:solidFill>
            </a:endParaRPr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>
          <a:xfrm>
            <a:off x="4941888" y="6356350"/>
            <a:ext cx="3744912" cy="365125"/>
          </a:xfrm>
          <a:prstGeom prst="rect">
            <a:avLst/>
          </a:prstGeom>
        </p:spPr>
        <p:txBody>
          <a:bodyPr/>
          <a:lstStyle>
            <a:lvl1pPr>
              <a:defRPr sz="1400" b="0">
                <a:latin typeface="+mj-lt"/>
              </a:defRPr>
            </a:lvl1pPr>
          </a:lstStyle>
          <a:p>
            <a:pPr>
              <a:defRPr/>
            </a:pPr>
            <a:r>
              <a:rPr lang="pt-BR" dirty="0" smtClean="0">
                <a:solidFill>
                  <a:prstClr val="black"/>
                </a:solidFill>
              </a:rPr>
              <a:t>Plano Municipal de Saneamento </a:t>
            </a:r>
            <a:r>
              <a:rPr lang="pt-BR" dirty="0" err="1" smtClean="0">
                <a:solidFill>
                  <a:prstClr val="black"/>
                </a:solidFill>
              </a:rPr>
              <a:t>deTambaú</a:t>
            </a:r>
            <a:endParaRPr lang="pt-BR" dirty="0">
              <a:solidFill>
                <a:prstClr val="black"/>
              </a:solidFill>
            </a:endParaRPr>
          </a:p>
        </p:txBody>
      </p:sp>
      <p:sp>
        <p:nvSpPr>
          <p:cNvPr id="7" name="Espaço Reservado para Conteúdo 6"/>
          <p:cNvSpPr>
            <a:spLocks noGrp="1"/>
          </p:cNvSpPr>
          <p:nvPr>
            <p:ph sz="quarter" idx="12"/>
          </p:nvPr>
        </p:nvSpPr>
        <p:spPr>
          <a:xfrm>
            <a:off x="6732588" y="115888"/>
            <a:ext cx="914400" cy="9144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pt-BR" dirty="0" smtClean="0"/>
              <a:t>Clique para editar o texto mestre</a:t>
            </a:r>
          </a:p>
          <a:p>
            <a:pPr lvl="1"/>
            <a:r>
              <a:rPr lang="pt-BR" dirty="0" smtClean="0"/>
              <a:t>Segundo nível</a:t>
            </a:r>
          </a:p>
          <a:p>
            <a:pPr lvl="2"/>
            <a:r>
              <a:rPr lang="pt-BR" dirty="0" smtClean="0"/>
              <a:t>Terceiro nível</a:t>
            </a:r>
          </a:p>
          <a:p>
            <a:pPr lvl="3"/>
            <a:r>
              <a:rPr lang="pt-BR" dirty="0" smtClean="0"/>
              <a:t>Quarto nível</a:t>
            </a:r>
          </a:p>
          <a:p>
            <a:pPr lvl="4"/>
            <a:r>
              <a:rPr lang="pt-BR" dirty="0" smtClean="0"/>
              <a:t>Quinto nível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52168492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1_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 hasCustomPrompt="1"/>
          </p:nvPr>
        </p:nvSpPr>
        <p:spPr>
          <a:xfrm>
            <a:off x="611560" y="404664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 sz="4000" b="0" cap="none" spc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bg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defRPr>
            </a:lvl1pPr>
          </a:lstStyle>
          <a:p>
            <a:r>
              <a:rPr lang="pt-BR" dirty="0" smtClean="0"/>
              <a:t>Clique para editar o estilo do título</a:t>
            </a:r>
            <a:endParaRPr lang="pt-BR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457200" y="1051200"/>
            <a:ext cx="8229600" cy="1774240"/>
          </a:xfrm>
          <a:prstGeom prst="roundRect">
            <a:avLst>
              <a:gd name="adj" fmla="val 7236"/>
            </a:avLst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txBody>
          <a:bodyPr>
            <a:spAutoFit/>
          </a:bodyPr>
          <a:lstStyle>
            <a:lvl1pPr>
              <a:defRPr lang="pt-BR" sz="1800" dirty="0" smtClean="0">
                <a:latin typeface="Georgia" pitchFamily="18" charset="0"/>
                <a:cs typeface="Tahoma" pitchFamily="34" charset="0"/>
              </a:defRPr>
            </a:lvl1pPr>
            <a:lvl2pPr>
              <a:defRPr lang="pt-BR" sz="1800" dirty="0" smtClean="0">
                <a:latin typeface="Georgia" pitchFamily="18" charset="0"/>
              </a:defRPr>
            </a:lvl2pPr>
            <a:lvl3pPr>
              <a:defRPr lang="pt-BR" sz="1800" dirty="0" smtClean="0">
                <a:latin typeface="Georgia" pitchFamily="18" charset="0"/>
              </a:defRPr>
            </a:lvl3pPr>
            <a:lvl4pPr>
              <a:defRPr lang="pt-BR" sz="1800" dirty="0" smtClean="0">
                <a:latin typeface="Georgia" pitchFamily="18" charset="0"/>
              </a:defRPr>
            </a:lvl4pPr>
            <a:lvl5pPr>
              <a:defRPr lang="pt-BR" sz="1800" dirty="0">
                <a:latin typeface="Georgia" pitchFamily="18" charset="0"/>
              </a:defRPr>
            </a:lvl5pPr>
          </a:lstStyle>
          <a:p>
            <a:pPr marL="324000" lvl="0" indent="-324000">
              <a:spcBef>
                <a:spcPct val="0"/>
              </a:spcBef>
              <a:spcAft>
                <a:spcPts val="1800"/>
              </a:spcAft>
              <a:buSzPct val="120000"/>
              <a:buFont typeface="Wingdings" pitchFamily="2" charset="2"/>
              <a:buChar char="Ø"/>
            </a:pPr>
            <a:r>
              <a:rPr lang="pt-BR" dirty="0" smtClean="0"/>
              <a:t>Clique para editar os estilos do texto mestre</a:t>
            </a:r>
          </a:p>
          <a:p>
            <a:pPr marL="457200" lvl="1">
              <a:spcBef>
                <a:spcPct val="0"/>
              </a:spcBef>
            </a:pPr>
            <a:r>
              <a:rPr lang="pt-BR" dirty="0" smtClean="0"/>
              <a:t>Segundo nível</a:t>
            </a:r>
          </a:p>
          <a:p>
            <a:pPr marL="914400" lvl="2">
              <a:spcBef>
                <a:spcPct val="0"/>
              </a:spcBef>
            </a:pPr>
            <a:r>
              <a:rPr lang="pt-BR" dirty="0" smtClean="0"/>
              <a:t>Terceiro nível</a:t>
            </a:r>
          </a:p>
          <a:p>
            <a:pPr marL="1371600" lvl="3">
              <a:spcBef>
                <a:spcPct val="0"/>
              </a:spcBef>
            </a:pPr>
            <a:r>
              <a:rPr lang="pt-BR" dirty="0" smtClean="0"/>
              <a:t>Quarto nível</a:t>
            </a:r>
          </a:p>
          <a:p>
            <a:pPr marL="1828800" lvl="4">
              <a:spcBef>
                <a:spcPct val="0"/>
              </a:spcBef>
            </a:pPr>
            <a:r>
              <a:rPr lang="pt-BR" dirty="0" smtClean="0"/>
              <a:t>Quinto nível</a:t>
            </a:r>
            <a:endParaRPr lang="pt-BR" dirty="0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>
          <a:xfrm>
            <a:off x="2700338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 b="0">
                <a:latin typeface="+mj-lt"/>
              </a:defRPr>
            </a:lvl1pPr>
          </a:lstStyle>
          <a:p>
            <a:pPr>
              <a:defRPr/>
            </a:pPr>
            <a:r>
              <a:rPr lang="pt-BR" dirty="0" smtClean="0">
                <a:solidFill>
                  <a:prstClr val="black"/>
                </a:solidFill>
              </a:rPr>
              <a:t>Setembro/2011</a:t>
            </a:r>
            <a:endParaRPr lang="pt-BR" dirty="0">
              <a:solidFill>
                <a:prstClr val="black"/>
              </a:solidFill>
            </a:endParaRPr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>
          <a:xfrm>
            <a:off x="4941888" y="6356350"/>
            <a:ext cx="3744912" cy="365125"/>
          </a:xfrm>
          <a:prstGeom prst="rect">
            <a:avLst/>
          </a:prstGeom>
        </p:spPr>
        <p:txBody>
          <a:bodyPr/>
          <a:lstStyle>
            <a:lvl1pPr>
              <a:defRPr sz="1400" b="0">
                <a:latin typeface="+mj-lt"/>
              </a:defRPr>
            </a:lvl1pPr>
          </a:lstStyle>
          <a:p>
            <a:pPr>
              <a:defRPr/>
            </a:pPr>
            <a:r>
              <a:rPr lang="pt-BR" dirty="0" smtClean="0">
                <a:solidFill>
                  <a:prstClr val="black"/>
                </a:solidFill>
              </a:rPr>
              <a:t>Plano Municipal de Saneamento </a:t>
            </a:r>
            <a:r>
              <a:rPr lang="pt-BR" dirty="0" err="1" smtClean="0">
                <a:solidFill>
                  <a:prstClr val="black"/>
                </a:solidFill>
              </a:rPr>
              <a:t>deTambaú</a:t>
            </a:r>
            <a:endParaRPr lang="pt-BR" dirty="0">
              <a:solidFill>
                <a:prstClr val="black"/>
              </a:solidFill>
            </a:endParaRPr>
          </a:p>
        </p:txBody>
      </p:sp>
      <p:sp>
        <p:nvSpPr>
          <p:cNvPr id="7" name="Espaço Reservado para Conteúdo 6"/>
          <p:cNvSpPr>
            <a:spLocks noGrp="1"/>
          </p:cNvSpPr>
          <p:nvPr>
            <p:ph sz="quarter" idx="12"/>
          </p:nvPr>
        </p:nvSpPr>
        <p:spPr>
          <a:xfrm>
            <a:off x="6732588" y="115888"/>
            <a:ext cx="914400" cy="9144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pt-BR" dirty="0" smtClean="0"/>
              <a:t>Clique para editar o texto mestre</a:t>
            </a:r>
          </a:p>
          <a:p>
            <a:pPr lvl="1"/>
            <a:r>
              <a:rPr lang="pt-BR" dirty="0" smtClean="0"/>
              <a:t>Segundo nível</a:t>
            </a:r>
          </a:p>
          <a:p>
            <a:pPr lvl="2"/>
            <a:r>
              <a:rPr lang="pt-BR" dirty="0" smtClean="0"/>
              <a:t>Terceiro nível</a:t>
            </a:r>
          </a:p>
          <a:p>
            <a:pPr lvl="3"/>
            <a:r>
              <a:rPr lang="pt-BR" dirty="0" smtClean="0"/>
              <a:t>Quarto nível</a:t>
            </a:r>
          </a:p>
          <a:p>
            <a:pPr lvl="4"/>
            <a:r>
              <a:rPr lang="pt-BR" dirty="0" smtClean="0"/>
              <a:t>Quinto nível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185936782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2_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 hasCustomPrompt="1"/>
          </p:nvPr>
        </p:nvSpPr>
        <p:spPr>
          <a:xfrm>
            <a:off x="611560" y="404664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 sz="4000" b="0" cap="none" spc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bg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defRPr>
            </a:lvl1pPr>
          </a:lstStyle>
          <a:p>
            <a:r>
              <a:rPr lang="pt-BR" dirty="0" smtClean="0"/>
              <a:t>Clique para editar o estilo do título</a:t>
            </a:r>
            <a:endParaRPr lang="pt-BR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457200" y="1051200"/>
            <a:ext cx="8229600" cy="1774240"/>
          </a:xfrm>
          <a:prstGeom prst="roundRect">
            <a:avLst>
              <a:gd name="adj" fmla="val 7236"/>
            </a:avLst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txBody>
          <a:bodyPr>
            <a:spAutoFit/>
          </a:bodyPr>
          <a:lstStyle>
            <a:lvl1pPr>
              <a:defRPr lang="pt-BR" sz="1800" dirty="0" smtClean="0">
                <a:latin typeface="Georgia" pitchFamily="18" charset="0"/>
                <a:cs typeface="Tahoma" pitchFamily="34" charset="0"/>
              </a:defRPr>
            </a:lvl1pPr>
            <a:lvl2pPr>
              <a:defRPr lang="pt-BR" sz="1800" dirty="0" smtClean="0">
                <a:latin typeface="Georgia" pitchFamily="18" charset="0"/>
              </a:defRPr>
            </a:lvl2pPr>
            <a:lvl3pPr>
              <a:defRPr lang="pt-BR" sz="1800" dirty="0" smtClean="0">
                <a:latin typeface="Georgia" pitchFamily="18" charset="0"/>
              </a:defRPr>
            </a:lvl3pPr>
            <a:lvl4pPr>
              <a:defRPr lang="pt-BR" sz="1800" dirty="0" smtClean="0">
                <a:latin typeface="Georgia" pitchFamily="18" charset="0"/>
              </a:defRPr>
            </a:lvl4pPr>
            <a:lvl5pPr>
              <a:defRPr lang="pt-BR" sz="1800" dirty="0">
                <a:latin typeface="Georgia" pitchFamily="18" charset="0"/>
              </a:defRPr>
            </a:lvl5pPr>
          </a:lstStyle>
          <a:p>
            <a:pPr marL="324000" lvl="0" indent="-324000">
              <a:spcBef>
                <a:spcPct val="0"/>
              </a:spcBef>
              <a:spcAft>
                <a:spcPts val="1800"/>
              </a:spcAft>
              <a:buSzPct val="120000"/>
              <a:buFont typeface="Wingdings" pitchFamily="2" charset="2"/>
              <a:buChar char="Ø"/>
            </a:pPr>
            <a:r>
              <a:rPr lang="pt-BR" dirty="0" smtClean="0"/>
              <a:t>Clique para editar os estilos do texto mestre</a:t>
            </a:r>
          </a:p>
          <a:p>
            <a:pPr marL="457200" lvl="1">
              <a:spcBef>
                <a:spcPct val="0"/>
              </a:spcBef>
            </a:pPr>
            <a:r>
              <a:rPr lang="pt-BR" dirty="0" smtClean="0"/>
              <a:t>Segundo nível</a:t>
            </a:r>
          </a:p>
          <a:p>
            <a:pPr marL="914400" lvl="2">
              <a:spcBef>
                <a:spcPct val="0"/>
              </a:spcBef>
            </a:pPr>
            <a:r>
              <a:rPr lang="pt-BR" dirty="0" smtClean="0"/>
              <a:t>Terceiro nível</a:t>
            </a:r>
          </a:p>
          <a:p>
            <a:pPr marL="1371600" lvl="3">
              <a:spcBef>
                <a:spcPct val="0"/>
              </a:spcBef>
            </a:pPr>
            <a:r>
              <a:rPr lang="pt-BR" dirty="0" smtClean="0"/>
              <a:t>Quarto nível</a:t>
            </a:r>
          </a:p>
          <a:p>
            <a:pPr marL="1828800" lvl="4">
              <a:spcBef>
                <a:spcPct val="0"/>
              </a:spcBef>
            </a:pPr>
            <a:r>
              <a:rPr lang="pt-BR" dirty="0" smtClean="0"/>
              <a:t>Quinto nível</a:t>
            </a:r>
            <a:endParaRPr lang="pt-BR" dirty="0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>
          <a:xfrm>
            <a:off x="2700338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 b="0">
                <a:latin typeface="+mj-lt"/>
              </a:defRPr>
            </a:lvl1pPr>
          </a:lstStyle>
          <a:p>
            <a:pPr>
              <a:defRPr/>
            </a:pPr>
            <a:r>
              <a:rPr lang="pt-BR" dirty="0" smtClean="0">
                <a:solidFill>
                  <a:prstClr val="black"/>
                </a:solidFill>
              </a:rPr>
              <a:t>Setembro/2011</a:t>
            </a:r>
            <a:endParaRPr lang="pt-BR" dirty="0">
              <a:solidFill>
                <a:prstClr val="black"/>
              </a:solidFill>
            </a:endParaRPr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>
          <a:xfrm>
            <a:off x="4941888" y="6356350"/>
            <a:ext cx="3744912" cy="365125"/>
          </a:xfrm>
          <a:prstGeom prst="rect">
            <a:avLst/>
          </a:prstGeom>
        </p:spPr>
        <p:txBody>
          <a:bodyPr/>
          <a:lstStyle>
            <a:lvl1pPr>
              <a:defRPr sz="1400" b="0">
                <a:latin typeface="+mj-lt"/>
              </a:defRPr>
            </a:lvl1pPr>
          </a:lstStyle>
          <a:p>
            <a:pPr>
              <a:defRPr/>
            </a:pPr>
            <a:r>
              <a:rPr lang="pt-BR" dirty="0" smtClean="0">
                <a:solidFill>
                  <a:prstClr val="black"/>
                </a:solidFill>
              </a:rPr>
              <a:t>Plano Municipal de Saneamento </a:t>
            </a:r>
            <a:r>
              <a:rPr lang="pt-BR" dirty="0" err="1" smtClean="0">
                <a:solidFill>
                  <a:prstClr val="black"/>
                </a:solidFill>
              </a:rPr>
              <a:t>deTambaú</a:t>
            </a:r>
            <a:endParaRPr lang="pt-BR" dirty="0">
              <a:solidFill>
                <a:prstClr val="black"/>
              </a:solidFill>
            </a:endParaRPr>
          </a:p>
        </p:txBody>
      </p:sp>
      <p:sp>
        <p:nvSpPr>
          <p:cNvPr id="7" name="Espaço Reservado para Conteúdo 6"/>
          <p:cNvSpPr>
            <a:spLocks noGrp="1"/>
          </p:cNvSpPr>
          <p:nvPr>
            <p:ph sz="quarter" idx="12"/>
          </p:nvPr>
        </p:nvSpPr>
        <p:spPr>
          <a:xfrm>
            <a:off x="6732588" y="115888"/>
            <a:ext cx="914400" cy="9144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pt-BR" dirty="0" smtClean="0"/>
              <a:t>Clique para editar o texto mestre</a:t>
            </a:r>
          </a:p>
          <a:p>
            <a:pPr lvl="1"/>
            <a:r>
              <a:rPr lang="pt-BR" dirty="0" smtClean="0"/>
              <a:t>Segundo nível</a:t>
            </a:r>
          </a:p>
          <a:p>
            <a:pPr lvl="2"/>
            <a:r>
              <a:rPr lang="pt-BR" dirty="0" smtClean="0"/>
              <a:t>Terceiro nível</a:t>
            </a:r>
          </a:p>
          <a:p>
            <a:pPr lvl="3"/>
            <a:r>
              <a:rPr lang="pt-BR" dirty="0" smtClean="0"/>
              <a:t>Quarto nível</a:t>
            </a:r>
          </a:p>
          <a:p>
            <a:pPr lvl="4"/>
            <a:r>
              <a:rPr lang="pt-BR" dirty="0" smtClean="0"/>
              <a:t>Quinto nível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45173343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3_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 hasCustomPrompt="1"/>
          </p:nvPr>
        </p:nvSpPr>
        <p:spPr>
          <a:xfrm>
            <a:off x="611560" y="404664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 sz="4000" b="0" cap="none" spc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bg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defRPr>
            </a:lvl1pPr>
          </a:lstStyle>
          <a:p>
            <a:r>
              <a:rPr lang="pt-BR" dirty="0" smtClean="0"/>
              <a:t>Clique para editar o estilo do título</a:t>
            </a:r>
            <a:endParaRPr lang="pt-BR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457200" y="1051200"/>
            <a:ext cx="8229600" cy="1774240"/>
          </a:xfrm>
          <a:prstGeom prst="roundRect">
            <a:avLst>
              <a:gd name="adj" fmla="val 7236"/>
            </a:avLst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txBody>
          <a:bodyPr>
            <a:spAutoFit/>
          </a:bodyPr>
          <a:lstStyle>
            <a:lvl1pPr>
              <a:defRPr lang="pt-BR" sz="1800" dirty="0" smtClean="0">
                <a:latin typeface="Georgia" pitchFamily="18" charset="0"/>
                <a:cs typeface="Tahoma" pitchFamily="34" charset="0"/>
              </a:defRPr>
            </a:lvl1pPr>
            <a:lvl2pPr>
              <a:defRPr lang="pt-BR" sz="1800" dirty="0" smtClean="0">
                <a:latin typeface="Georgia" pitchFamily="18" charset="0"/>
              </a:defRPr>
            </a:lvl2pPr>
            <a:lvl3pPr>
              <a:defRPr lang="pt-BR" sz="1800" dirty="0" smtClean="0">
                <a:latin typeface="Georgia" pitchFamily="18" charset="0"/>
              </a:defRPr>
            </a:lvl3pPr>
            <a:lvl4pPr>
              <a:defRPr lang="pt-BR" sz="1800" dirty="0" smtClean="0">
                <a:latin typeface="Georgia" pitchFamily="18" charset="0"/>
              </a:defRPr>
            </a:lvl4pPr>
            <a:lvl5pPr>
              <a:defRPr lang="pt-BR" sz="1800" dirty="0">
                <a:latin typeface="Georgia" pitchFamily="18" charset="0"/>
              </a:defRPr>
            </a:lvl5pPr>
          </a:lstStyle>
          <a:p>
            <a:pPr marL="324000" lvl="0" indent="-324000">
              <a:spcBef>
                <a:spcPct val="0"/>
              </a:spcBef>
              <a:spcAft>
                <a:spcPts val="1800"/>
              </a:spcAft>
              <a:buSzPct val="120000"/>
              <a:buFont typeface="Wingdings" pitchFamily="2" charset="2"/>
              <a:buChar char="Ø"/>
            </a:pPr>
            <a:r>
              <a:rPr lang="pt-BR" dirty="0" smtClean="0"/>
              <a:t>Clique para editar os estilos do texto mestre</a:t>
            </a:r>
          </a:p>
          <a:p>
            <a:pPr marL="457200" lvl="1">
              <a:spcBef>
                <a:spcPct val="0"/>
              </a:spcBef>
            </a:pPr>
            <a:r>
              <a:rPr lang="pt-BR" dirty="0" smtClean="0"/>
              <a:t>Segundo nível</a:t>
            </a:r>
          </a:p>
          <a:p>
            <a:pPr marL="914400" lvl="2">
              <a:spcBef>
                <a:spcPct val="0"/>
              </a:spcBef>
            </a:pPr>
            <a:r>
              <a:rPr lang="pt-BR" dirty="0" smtClean="0"/>
              <a:t>Terceiro nível</a:t>
            </a:r>
          </a:p>
          <a:p>
            <a:pPr marL="1371600" lvl="3">
              <a:spcBef>
                <a:spcPct val="0"/>
              </a:spcBef>
            </a:pPr>
            <a:r>
              <a:rPr lang="pt-BR" dirty="0" smtClean="0"/>
              <a:t>Quarto nível</a:t>
            </a:r>
          </a:p>
          <a:p>
            <a:pPr marL="1828800" lvl="4">
              <a:spcBef>
                <a:spcPct val="0"/>
              </a:spcBef>
            </a:pPr>
            <a:r>
              <a:rPr lang="pt-BR" dirty="0" smtClean="0"/>
              <a:t>Quinto nível</a:t>
            </a:r>
            <a:endParaRPr lang="pt-BR" dirty="0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>
          <a:xfrm>
            <a:off x="2700338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 b="0">
                <a:latin typeface="+mj-lt"/>
              </a:defRPr>
            </a:lvl1pPr>
          </a:lstStyle>
          <a:p>
            <a:pPr>
              <a:defRPr/>
            </a:pPr>
            <a:r>
              <a:rPr lang="pt-BR" dirty="0" smtClean="0">
                <a:solidFill>
                  <a:prstClr val="black"/>
                </a:solidFill>
              </a:rPr>
              <a:t>Setembro/2011</a:t>
            </a:r>
            <a:endParaRPr lang="pt-BR" dirty="0">
              <a:solidFill>
                <a:prstClr val="black"/>
              </a:solidFill>
            </a:endParaRPr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>
          <a:xfrm>
            <a:off x="4941888" y="6356350"/>
            <a:ext cx="3744912" cy="365125"/>
          </a:xfrm>
          <a:prstGeom prst="rect">
            <a:avLst/>
          </a:prstGeom>
        </p:spPr>
        <p:txBody>
          <a:bodyPr/>
          <a:lstStyle>
            <a:lvl1pPr>
              <a:defRPr sz="1400" b="0">
                <a:latin typeface="+mj-lt"/>
              </a:defRPr>
            </a:lvl1pPr>
          </a:lstStyle>
          <a:p>
            <a:pPr>
              <a:defRPr/>
            </a:pPr>
            <a:r>
              <a:rPr lang="pt-BR" dirty="0" smtClean="0">
                <a:solidFill>
                  <a:prstClr val="black"/>
                </a:solidFill>
              </a:rPr>
              <a:t>Plano Municipal de Saneamento </a:t>
            </a:r>
            <a:r>
              <a:rPr lang="pt-BR" dirty="0" err="1" smtClean="0">
                <a:solidFill>
                  <a:prstClr val="black"/>
                </a:solidFill>
              </a:rPr>
              <a:t>deTambaú</a:t>
            </a:r>
            <a:endParaRPr lang="pt-BR" dirty="0">
              <a:solidFill>
                <a:prstClr val="black"/>
              </a:solidFill>
            </a:endParaRPr>
          </a:p>
        </p:txBody>
      </p:sp>
      <p:sp>
        <p:nvSpPr>
          <p:cNvPr id="7" name="Espaço Reservado para Conteúdo 6"/>
          <p:cNvSpPr>
            <a:spLocks noGrp="1"/>
          </p:cNvSpPr>
          <p:nvPr>
            <p:ph sz="quarter" idx="12"/>
          </p:nvPr>
        </p:nvSpPr>
        <p:spPr>
          <a:xfrm>
            <a:off x="6732588" y="115888"/>
            <a:ext cx="914400" cy="9144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pt-BR" dirty="0" smtClean="0"/>
              <a:t>Clique para editar o texto mestre</a:t>
            </a:r>
          </a:p>
          <a:p>
            <a:pPr lvl="1"/>
            <a:r>
              <a:rPr lang="pt-BR" dirty="0" smtClean="0"/>
              <a:t>Segundo nível</a:t>
            </a:r>
          </a:p>
          <a:p>
            <a:pPr lvl="2"/>
            <a:r>
              <a:rPr lang="pt-BR" dirty="0" smtClean="0"/>
              <a:t>Terceiro nível</a:t>
            </a:r>
          </a:p>
          <a:p>
            <a:pPr lvl="3"/>
            <a:r>
              <a:rPr lang="pt-BR" dirty="0" smtClean="0"/>
              <a:t>Quarto nível</a:t>
            </a:r>
          </a:p>
          <a:p>
            <a:pPr lvl="4"/>
            <a:r>
              <a:rPr lang="pt-BR" dirty="0" smtClean="0"/>
              <a:t>Quinto nível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294615595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4_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 hasCustomPrompt="1"/>
          </p:nvPr>
        </p:nvSpPr>
        <p:spPr>
          <a:xfrm>
            <a:off x="611560" y="404664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 sz="4000" b="0" cap="none" spc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bg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defRPr>
            </a:lvl1pPr>
          </a:lstStyle>
          <a:p>
            <a:r>
              <a:rPr lang="pt-BR" dirty="0" smtClean="0"/>
              <a:t>Clique para editar o estilo do título</a:t>
            </a:r>
            <a:endParaRPr lang="pt-BR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457200" y="1051200"/>
            <a:ext cx="8229600" cy="1774240"/>
          </a:xfrm>
          <a:prstGeom prst="roundRect">
            <a:avLst>
              <a:gd name="adj" fmla="val 7236"/>
            </a:avLst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txBody>
          <a:bodyPr>
            <a:spAutoFit/>
          </a:bodyPr>
          <a:lstStyle>
            <a:lvl1pPr>
              <a:defRPr lang="pt-BR" sz="1800" dirty="0" smtClean="0">
                <a:latin typeface="Georgia" pitchFamily="18" charset="0"/>
                <a:cs typeface="Tahoma" pitchFamily="34" charset="0"/>
              </a:defRPr>
            </a:lvl1pPr>
            <a:lvl2pPr>
              <a:defRPr lang="pt-BR" sz="1800" dirty="0" smtClean="0">
                <a:latin typeface="Georgia" pitchFamily="18" charset="0"/>
              </a:defRPr>
            </a:lvl2pPr>
            <a:lvl3pPr>
              <a:defRPr lang="pt-BR" sz="1800" dirty="0" smtClean="0">
                <a:latin typeface="Georgia" pitchFamily="18" charset="0"/>
              </a:defRPr>
            </a:lvl3pPr>
            <a:lvl4pPr>
              <a:defRPr lang="pt-BR" sz="1800" dirty="0" smtClean="0">
                <a:latin typeface="Georgia" pitchFamily="18" charset="0"/>
              </a:defRPr>
            </a:lvl4pPr>
            <a:lvl5pPr>
              <a:defRPr lang="pt-BR" sz="1800" dirty="0">
                <a:latin typeface="Georgia" pitchFamily="18" charset="0"/>
              </a:defRPr>
            </a:lvl5pPr>
          </a:lstStyle>
          <a:p>
            <a:pPr marL="324000" lvl="0" indent="-324000">
              <a:spcBef>
                <a:spcPct val="0"/>
              </a:spcBef>
              <a:spcAft>
                <a:spcPts val="1800"/>
              </a:spcAft>
              <a:buSzPct val="120000"/>
              <a:buFont typeface="Wingdings" pitchFamily="2" charset="2"/>
              <a:buChar char="Ø"/>
            </a:pPr>
            <a:r>
              <a:rPr lang="pt-BR" dirty="0" smtClean="0"/>
              <a:t>Clique para editar os estilos do texto mestre</a:t>
            </a:r>
          </a:p>
          <a:p>
            <a:pPr marL="457200" lvl="1">
              <a:spcBef>
                <a:spcPct val="0"/>
              </a:spcBef>
            </a:pPr>
            <a:r>
              <a:rPr lang="pt-BR" dirty="0" smtClean="0"/>
              <a:t>Segundo nível</a:t>
            </a:r>
          </a:p>
          <a:p>
            <a:pPr marL="914400" lvl="2">
              <a:spcBef>
                <a:spcPct val="0"/>
              </a:spcBef>
            </a:pPr>
            <a:r>
              <a:rPr lang="pt-BR" dirty="0" smtClean="0"/>
              <a:t>Terceiro nível</a:t>
            </a:r>
          </a:p>
          <a:p>
            <a:pPr marL="1371600" lvl="3">
              <a:spcBef>
                <a:spcPct val="0"/>
              </a:spcBef>
            </a:pPr>
            <a:r>
              <a:rPr lang="pt-BR" dirty="0" smtClean="0"/>
              <a:t>Quarto nível</a:t>
            </a:r>
          </a:p>
          <a:p>
            <a:pPr marL="1828800" lvl="4">
              <a:spcBef>
                <a:spcPct val="0"/>
              </a:spcBef>
            </a:pPr>
            <a:r>
              <a:rPr lang="pt-BR" dirty="0" smtClean="0"/>
              <a:t>Quinto nível</a:t>
            </a:r>
            <a:endParaRPr lang="pt-BR" dirty="0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>
          <a:xfrm>
            <a:off x="2700338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 b="0">
                <a:latin typeface="+mj-lt"/>
              </a:defRPr>
            </a:lvl1pPr>
          </a:lstStyle>
          <a:p>
            <a:pPr>
              <a:defRPr/>
            </a:pPr>
            <a:r>
              <a:rPr lang="pt-BR" dirty="0" smtClean="0">
                <a:solidFill>
                  <a:prstClr val="black"/>
                </a:solidFill>
              </a:rPr>
              <a:t>Setembro/2011</a:t>
            </a:r>
            <a:endParaRPr lang="pt-BR" dirty="0">
              <a:solidFill>
                <a:prstClr val="black"/>
              </a:solidFill>
            </a:endParaRPr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>
          <a:xfrm>
            <a:off x="4941888" y="6356350"/>
            <a:ext cx="3744912" cy="365125"/>
          </a:xfrm>
          <a:prstGeom prst="rect">
            <a:avLst/>
          </a:prstGeom>
        </p:spPr>
        <p:txBody>
          <a:bodyPr/>
          <a:lstStyle>
            <a:lvl1pPr>
              <a:defRPr sz="1400" b="0">
                <a:latin typeface="+mj-lt"/>
              </a:defRPr>
            </a:lvl1pPr>
          </a:lstStyle>
          <a:p>
            <a:pPr>
              <a:defRPr/>
            </a:pPr>
            <a:r>
              <a:rPr lang="pt-BR" dirty="0" smtClean="0">
                <a:solidFill>
                  <a:prstClr val="black"/>
                </a:solidFill>
              </a:rPr>
              <a:t>Plano Municipal de Saneamento </a:t>
            </a:r>
            <a:r>
              <a:rPr lang="pt-BR" dirty="0" err="1" smtClean="0">
                <a:solidFill>
                  <a:prstClr val="black"/>
                </a:solidFill>
              </a:rPr>
              <a:t>deTambaú</a:t>
            </a:r>
            <a:endParaRPr lang="pt-BR" dirty="0">
              <a:solidFill>
                <a:prstClr val="black"/>
              </a:solidFill>
            </a:endParaRPr>
          </a:p>
        </p:txBody>
      </p:sp>
      <p:sp>
        <p:nvSpPr>
          <p:cNvPr id="7" name="Espaço Reservado para Conteúdo 6"/>
          <p:cNvSpPr>
            <a:spLocks noGrp="1"/>
          </p:cNvSpPr>
          <p:nvPr>
            <p:ph sz="quarter" idx="12"/>
          </p:nvPr>
        </p:nvSpPr>
        <p:spPr>
          <a:xfrm>
            <a:off x="6732588" y="115888"/>
            <a:ext cx="914400" cy="9144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pt-BR" dirty="0" smtClean="0"/>
              <a:t>Clique para editar o texto mestre</a:t>
            </a:r>
          </a:p>
          <a:p>
            <a:pPr lvl="1"/>
            <a:r>
              <a:rPr lang="pt-BR" dirty="0" smtClean="0"/>
              <a:t>Segundo nível</a:t>
            </a:r>
          </a:p>
          <a:p>
            <a:pPr lvl="2"/>
            <a:r>
              <a:rPr lang="pt-BR" dirty="0" smtClean="0"/>
              <a:t>Terceiro nível</a:t>
            </a:r>
          </a:p>
          <a:p>
            <a:pPr lvl="3"/>
            <a:r>
              <a:rPr lang="pt-BR" dirty="0" smtClean="0"/>
              <a:t>Quarto nível</a:t>
            </a:r>
          </a:p>
          <a:p>
            <a:pPr lvl="4"/>
            <a:r>
              <a:rPr lang="pt-BR" dirty="0" smtClean="0"/>
              <a:t>Quinto nível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2362376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5_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 hasCustomPrompt="1"/>
          </p:nvPr>
        </p:nvSpPr>
        <p:spPr>
          <a:xfrm>
            <a:off x="611560" y="404664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 sz="4000" b="0" cap="none" spc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bg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defRPr>
            </a:lvl1pPr>
          </a:lstStyle>
          <a:p>
            <a:r>
              <a:rPr lang="pt-BR" dirty="0" smtClean="0"/>
              <a:t>Clique para editar o estilo do título</a:t>
            </a:r>
            <a:endParaRPr lang="pt-BR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457200" y="1051200"/>
            <a:ext cx="8229600" cy="1774240"/>
          </a:xfrm>
          <a:prstGeom prst="roundRect">
            <a:avLst>
              <a:gd name="adj" fmla="val 7236"/>
            </a:avLst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txBody>
          <a:bodyPr>
            <a:spAutoFit/>
          </a:bodyPr>
          <a:lstStyle>
            <a:lvl1pPr>
              <a:defRPr lang="pt-BR" sz="1800" dirty="0" smtClean="0">
                <a:latin typeface="Georgia" pitchFamily="18" charset="0"/>
                <a:cs typeface="Tahoma" pitchFamily="34" charset="0"/>
              </a:defRPr>
            </a:lvl1pPr>
            <a:lvl2pPr>
              <a:defRPr lang="pt-BR" sz="1800" dirty="0" smtClean="0">
                <a:latin typeface="Georgia" pitchFamily="18" charset="0"/>
              </a:defRPr>
            </a:lvl2pPr>
            <a:lvl3pPr>
              <a:defRPr lang="pt-BR" sz="1800" dirty="0" smtClean="0">
                <a:latin typeface="Georgia" pitchFamily="18" charset="0"/>
              </a:defRPr>
            </a:lvl3pPr>
            <a:lvl4pPr>
              <a:defRPr lang="pt-BR" sz="1800" dirty="0" smtClean="0">
                <a:latin typeface="Georgia" pitchFamily="18" charset="0"/>
              </a:defRPr>
            </a:lvl4pPr>
            <a:lvl5pPr>
              <a:defRPr lang="pt-BR" sz="1800" dirty="0">
                <a:latin typeface="Georgia" pitchFamily="18" charset="0"/>
              </a:defRPr>
            </a:lvl5pPr>
          </a:lstStyle>
          <a:p>
            <a:pPr marL="324000" lvl="0" indent="-324000">
              <a:spcBef>
                <a:spcPct val="0"/>
              </a:spcBef>
              <a:spcAft>
                <a:spcPts val="1800"/>
              </a:spcAft>
              <a:buSzPct val="120000"/>
              <a:buFont typeface="Wingdings" pitchFamily="2" charset="2"/>
              <a:buChar char="Ø"/>
            </a:pPr>
            <a:r>
              <a:rPr lang="pt-BR" dirty="0" smtClean="0"/>
              <a:t>Clique para editar os estilos do texto mestre</a:t>
            </a:r>
          </a:p>
          <a:p>
            <a:pPr marL="457200" lvl="1">
              <a:spcBef>
                <a:spcPct val="0"/>
              </a:spcBef>
            </a:pPr>
            <a:r>
              <a:rPr lang="pt-BR" dirty="0" smtClean="0"/>
              <a:t>Segundo nível</a:t>
            </a:r>
          </a:p>
          <a:p>
            <a:pPr marL="914400" lvl="2">
              <a:spcBef>
                <a:spcPct val="0"/>
              </a:spcBef>
            </a:pPr>
            <a:r>
              <a:rPr lang="pt-BR" dirty="0" smtClean="0"/>
              <a:t>Terceiro nível</a:t>
            </a:r>
          </a:p>
          <a:p>
            <a:pPr marL="1371600" lvl="3">
              <a:spcBef>
                <a:spcPct val="0"/>
              </a:spcBef>
            </a:pPr>
            <a:r>
              <a:rPr lang="pt-BR" dirty="0" smtClean="0"/>
              <a:t>Quarto nível</a:t>
            </a:r>
          </a:p>
          <a:p>
            <a:pPr marL="1828800" lvl="4">
              <a:spcBef>
                <a:spcPct val="0"/>
              </a:spcBef>
            </a:pPr>
            <a:r>
              <a:rPr lang="pt-BR" dirty="0" smtClean="0"/>
              <a:t>Quinto nível</a:t>
            </a:r>
            <a:endParaRPr lang="pt-BR" dirty="0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>
          <a:xfrm>
            <a:off x="2700338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 b="0">
                <a:latin typeface="+mj-lt"/>
              </a:defRPr>
            </a:lvl1pPr>
          </a:lstStyle>
          <a:p>
            <a:pPr>
              <a:defRPr/>
            </a:pPr>
            <a:r>
              <a:rPr lang="pt-BR" dirty="0" smtClean="0">
                <a:solidFill>
                  <a:prstClr val="black"/>
                </a:solidFill>
              </a:rPr>
              <a:t>Setembro/2011</a:t>
            </a:r>
            <a:endParaRPr lang="pt-BR" dirty="0">
              <a:solidFill>
                <a:prstClr val="black"/>
              </a:solidFill>
            </a:endParaRPr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>
          <a:xfrm>
            <a:off x="4941888" y="6356350"/>
            <a:ext cx="3744912" cy="365125"/>
          </a:xfrm>
          <a:prstGeom prst="rect">
            <a:avLst/>
          </a:prstGeom>
        </p:spPr>
        <p:txBody>
          <a:bodyPr/>
          <a:lstStyle>
            <a:lvl1pPr>
              <a:defRPr sz="1400" b="0">
                <a:latin typeface="+mj-lt"/>
              </a:defRPr>
            </a:lvl1pPr>
          </a:lstStyle>
          <a:p>
            <a:pPr>
              <a:defRPr/>
            </a:pPr>
            <a:r>
              <a:rPr lang="pt-BR" dirty="0" smtClean="0">
                <a:solidFill>
                  <a:prstClr val="black"/>
                </a:solidFill>
              </a:rPr>
              <a:t>Plano Municipal de Saneamento </a:t>
            </a:r>
            <a:r>
              <a:rPr lang="pt-BR" dirty="0" err="1" smtClean="0">
                <a:solidFill>
                  <a:prstClr val="black"/>
                </a:solidFill>
              </a:rPr>
              <a:t>deTambaú</a:t>
            </a:r>
            <a:endParaRPr lang="pt-BR" dirty="0">
              <a:solidFill>
                <a:prstClr val="black"/>
              </a:solidFill>
            </a:endParaRPr>
          </a:p>
        </p:txBody>
      </p:sp>
      <p:sp>
        <p:nvSpPr>
          <p:cNvPr id="7" name="Espaço Reservado para Conteúdo 6"/>
          <p:cNvSpPr>
            <a:spLocks noGrp="1"/>
          </p:cNvSpPr>
          <p:nvPr>
            <p:ph sz="quarter" idx="12"/>
          </p:nvPr>
        </p:nvSpPr>
        <p:spPr>
          <a:xfrm>
            <a:off x="6732588" y="115888"/>
            <a:ext cx="914400" cy="9144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pt-BR" dirty="0" smtClean="0"/>
              <a:t>Clique para editar o texto mestre</a:t>
            </a:r>
          </a:p>
          <a:p>
            <a:pPr lvl="1"/>
            <a:r>
              <a:rPr lang="pt-BR" dirty="0" smtClean="0"/>
              <a:t>Segundo nível</a:t>
            </a:r>
          </a:p>
          <a:p>
            <a:pPr lvl="2"/>
            <a:r>
              <a:rPr lang="pt-BR" dirty="0" smtClean="0"/>
              <a:t>Terceiro nível</a:t>
            </a:r>
          </a:p>
          <a:p>
            <a:pPr lvl="3"/>
            <a:r>
              <a:rPr lang="pt-BR" dirty="0" smtClean="0"/>
              <a:t>Quarto nível</a:t>
            </a:r>
          </a:p>
          <a:p>
            <a:pPr lvl="4"/>
            <a:r>
              <a:rPr lang="pt-BR" dirty="0" smtClean="0"/>
              <a:t>Quinto nível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80519282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6_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 hasCustomPrompt="1"/>
          </p:nvPr>
        </p:nvSpPr>
        <p:spPr>
          <a:xfrm>
            <a:off x="611560" y="404664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 sz="4000" b="0" cap="none" spc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bg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defRPr>
            </a:lvl1pPr>
          </a:lstStyle>
          <a:p>
            <a:r>
              <a:rPr lang="pt-BR" dirty="0" smtClean="0"/>
              <a:t>Clique para editar o estilo do título</a:t>
            </a:r>
            <a:endParaRPr lang="pt-BR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457200" y="1051200"/>
            <a:ext cx="8229600" cy="1774240"/>
          </a:xfrm>
          <a:prstGeom prst="roundRect">
            <a:avLst>
              <a:gd name="adj" fmla="val 7236"/>
            </a:avLst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txBody>
          <a:bodyPr>
            <a:spAutoFit/>
          </a:bodyPr>
          <a:lstStyle>
            <a:lvl1pPr>
              <a:defRPr lang="pt-BR" sz="1800" dirty="0" smtClean="0">
                <a:latin typeface="Georgia" pitchFamily="18" charset="0"/>
                <a:cs typeface="Tahoma" pitchFamily="34" charset="0"/>
              </a:defRPr>
            </a:lvl1pPr>
            <a:lvl2pPr>
              <a:defRPr lang="pt-BR" sz="1800" dirty="0" smtClean="0">
                <a:latin typeface="Georgia" pitchFamily="18" charset="0"/>
              </a:defRPr>
            </a:lvl2pPr>
            <a:lvl3pPr>
              <a:defRPr lang="pt-BR" sz="1800" dirty="0" smtClean="0">
                <a:latin typeface="Georgia" pitchFamily="18" charset="0"/>
              </a:defRPr>
            </a:lvl3pPr>
            <a:lvl4pPr>
              <a:defRPr lang="pt-BR" sz="1800" dirty="0" smtClean="0">
                <a:latin typeface="Georgia" pitchFamily="18" charset="0"/>
              </a:defRPr>
            </a:lvl4pPr>
            <a:lvl5pPr>
              <a:defRPr lang="pt-BR" sz="1800" dirty="0">
                <a:latin typeface="Georgia" pitchFamily="18" charset="0"/>
              </a:defRPr>
            </a:lvl5pPr>
          </a:lstStyle>
          <a:p>
            <a:pPr marL="324000" lvl="0" indent="-324000">
              <a:spcBef>
                <a:spcPct val="0"/>
              </a:spcBef>
              <a:spcAft>
                <a:spcPts val="1800"/>
              </a:spcAft>
              <a:buSzPct val="120000"/>
              <a:buFont typeface="Wingdings" pitchFamily="2" charset="2"/>
              <a:buChar char="Ø"/>
            </a:pPr>
            <a:r>
              <a:rPr lang="pt-BR" dirty="0" smtClean="0"/>
              <a:t>Clique para editar os estilos do texto mestre</a:t>
            </a:r>
          </a:p>
          <a:p>
            <a:pPr marL="457200" lvl="1">
              <a:spcBef>
                <a:spcPct val="0"/>
              </a:spcBef>
            </a:pPr>
            <a:r>
              <a:rPr lang="pt-BR" dirty="0" smtClean="0"/>
              <a:t>Segundo nível</a:t>
            </a:r>
          </a:p>
          <a:p>
            <a:pPr marL="914400" lvl="2">
              <a:spcBef>
                <a:spcPct val="0"/>
              </a:spcBef>
            </a:pPr>
            <a:r>
              <a:rPr lang="pt-BR" dirty="0" smtClean="0"/>
              <a:t>Terceiro nível</a:t>
            </a:r>
          </a:p>
          <a:p>
            <a:pPr marL="1371600" lvl="3">
              <a:spcBef>
                <a:spcPct val="0"/>
              </a:spcBef>
            </a:pPr>
            <a:r>
              <a:rPr lang="pt-BR" dirty="0" smtClean="0"/>
              <a:t>Quarto nível</a:t>
            </a:r>
          </a:p>
          <a:p>
            <a:pPr marL="1828800" lvl="4">
              <a:spcBef>
                <a:spcPct val="0"/>
              </a:spcBef>
            </a:pPr>
            <a:r>
              <a:rPr lang="pt-BR" dirty="0" smtClean="0"/>
              <a:t>Quinto nível</a:t>
            </a:r>
            <a:endParaRPr lang="pt-BR" dirty="0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>
          <a:xfrm>
            <a:off x="2700338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 b="0">
                <a:latin typeface="+mj-lt"/>
              </a:defRPr>
            </a:lvl1pPr>
          </a:lstStyle>
          <a:p>
            <a:pPr>
              <a:defRPr/>
            </a:pPr>
            <a:r>
              <a:rPr lang="pt-BR" dirty="0" smtClean="0">
                <a:solidFill>
                  <a:prstClr val="black"/>
                </a:solidFill>
              </a:rPr>
              <a:t>Setembro/2011</a:t>
            </a:r>
            <a:endParaRPr lang="pt-BR" dirty="0">
              <a:solidFill>
                <a:prstClr val="black"/>
              </a:solidFill>
            </a:endParaRPr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>
          <a:xfrm>
            <a:off x="4941888" y="6356350"/>
            <a:ext cx="3744912" cy="365125"/>
          </a:xfrm>
          <a:prstGeom prst="rect">
            <a:avLst/>
          </a:prstGeom>
        </p:spPr>
        <p:txBody>
          <a:bodyPr/>
          <a:lstStyle>
            <a:lvl1pPr>
              <a:defRPr sz="1400" b="0">
                <a:latin typeface="+mj-lt"/>
              </a:defRPr>
            </a:lvl1pPr>
          </a:lstStyle>
          <a:p>
            <a:pPr>
              <a:defRPr/>
            </a:pPr>
            <a:r>
              <a:rPr lang="pt-BR" dirty="0" smtClean="0">
                <a:solidFill>
                  <a:prstClr val="black"/>
                </a:solidFill>
              </a:rPr>
              <a:t>Plano Municipal de Saneamento </a:t>
            </a:r>
            <a:r>
              <a:rPr lang="pt-BR" dirty="0" err="1" smtClean="0">
                <a:solidFill>
                  <a:prstClr val="black"/>
                </a:solidFill>
              </a:rPr>
              <a:t>deTambaú</a:t>
            </a:r>
            <a:endParaRPr lang="pt-BR" dirty="0">
              <a:solidFill>
                <a:prstClr val="black"/>
              </a:solidFill>
            </a:endParaRPr>
          </a:p>
        </p:txBody>
      </p:sp>
      <p:sp>
        <p:nvSpPr>
          <p:cNvPr id="7" name="Espaço Reservado para Conteúdo 6"/>
          <p:cNvSpPr>
            <a:spLocks noGrp="1"/>
          </p:cNvSpPr>
          <p:nvPr>
            <p:ph sz="quarter" idx="12"/>
          </p:nvPr>
        </p:nvSpPr>
        <p:spPr>
          <a:xfrm>
            <a:off x="6732588" y="115888"/>
            <a:ext cx="914400" cy="9144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pt-BR" dirty="0" smtClean="0"/>
              <a:t>Clique para editar o texto mestre</a:t>
            </a:r>
          </a:p>
          <a:p>
            <a:pPr lvl="1"/>
            <a:r>
              <a:rPr lang="pt-BR" dirty="0" smtClean="0"/>
              <a:t>Segundo nível</a:t>
            </a:r>
          </a:p>
          <a:p>
            <a:pPr lvl="2"/>
            <a:r>
              <a:rPr lang="pt-BR" dirty="0" smtClean="0"/>
              <a:t>Terceiro nível</a:t>
            </a:r>
          </a:p>
          <a:p>
            <a:pPr lvl="3"/>
            <a:r>
              <a:rPr lang="pt-BR" dirty="0" smtClean="0"/>
              <a:t>Quarto nível</a:t>
            </a:r>
          </a:p>
          <a:p>
            <a:pPr lvl="4"/>
            <a:r>
              <a:rPr lang="pt-BR" dirty="0" smtClean="0"/>
              <a:t>Quinto nível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29341614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7_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 hasCustomPrompt="1"/>
          </p:nvPr>
        </p:nvSpPr>
        <p:spPr>
          <a:xfrm>
            <a:off x="611560" y="404664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 sz="4000" b="0" cap="none" spc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bg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defRPr>
            </a:lvl1pPr>
          </a:lstStyle>
          <a:p>
            <a:r>
              <a:rPr lang="pt-BR" dirty="0" smtClean="0"/>
              <a:t>Clique para editar o estilo do título</a:t>
            </a:r>
            <a:endParaRPr lang="pt-BR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457200" y="1051200"/>
            <a:ext cx="8229600" cy="1774240"/>
          </a:xfrm>
          <a:prstGeom prst="roundRect">
            <a:avLst>
              <a:gd name="adj" fmla="val 7236"/>
            </a:avLst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txBody>
          <a:bodyPr>
            <a:spAutoFit/>
          </a:bodyPr>
          <a:lstStyle>
            <a:lvl1pPr>
              <a:defRPr lang="pt-BR" sz="1800" dirty="0" smtClean="0">
                <a:latin typeface="Georgia" pitchFamily="18" charset="0"/>
                <a:cs typeface="Tahoma" pitchFamily="34" charset="0"/>
              </a:defRPr>
            </a:lvl1pPr>
            <a:lvl2pPr>
              <a:defRPr lang="pt-BR" sz="1800" dirty="0" smtClean="0">
                <a:latin typeface="Georgia" pitchFamily="18" charset="0"/>
              </a:defRPr>
            </a:lvl2pPr>
            <a:lvl3pPr>
              <a:defRPr lang="pt-BR" sz="1800" dirty="0" smtClean="0">
                <a:latin typeface="Georgia" pitchFamily="18" charset="0"/>
              </a:defRPr>
            </a:lvl3pPr>
            <a:lvl4pPr>
              <a:defRPr lang="pt-BR" sz="1800" dirty="0" smtClean="0">
                <a:latin typeface="Georgia" pitchFamily="18" charset="0"/>
              </a:defRPr>
            </a:lvl4pPr>
            <a:lvl5pPr>
              <a:defRPr lang="pt-BR" sz="1800" dirty="0">
                <a:latin typeface="Georgia" pitchFamily="18" charset="0"/>
              </a:defRPr>
            </a:lvl5pPr>
          </a:lstStyle>
          <a:p>
            <a:pPr marL="324000" lvl="0" indent="-324000">
              <a:spcBef>
                <a:spcPct val="0"/>
              </a:spcBef>
              <a:spcAft>
                <a:spcPts val="1800"/>
              </a:spcAft>
              <a:buSzPct val="120000"/>
              <a:buFont typeface="Wingdings" pitchFamily="2" charset="2"/>
              <a:buChar char="Ø"/>
            </a:pPr>
            <a:r>
              <a:rPr lang="pt-BR" dirty="0" smtClean="0"/>
              <a:t>Clique para editar os estilos do texto mestre</a:t>
            </a:r>
          </a:p>
          <a:p>
            <a:pPr marL="457200" lvl="1">
              <a:spcBef>
                <a:spcPct val="0"/>
              </a:spcBef>
            </a:pPr>
            <a:r>
              <a:rPr lang="pt-BR" dirty="0" smtClean="0"/>
              <a:t>Segundo nível</a:t>
            </a:r>
          </a:p>
          <a:p>
            <a:pPr marL="914400" lvl="2">
              <a:spcBef>
                <a:spcPct val="0"/>
              </a:spcBef>
            </a:pPr>
            <a:r>
              <a:rPr lang="pt-BR" dirty="0" smtClean="0"/>
              <a:t>Terceiro nível</a:t>
            </a:r>
          </a:p>
          <a:p>
            <a:pPr marL="1371600" lvl="3">
              <a:spcBef>
                <a:spcPct val="0"/>
              </a:spcBef>
            </a:pPr>
            <a:r>
              <a:rPr lang="pt-BR" dirty="0" smtClean="0"/>
              <a:t>Quarto nível</a:t>
            </a:r>
          </a:p>
          <a:p>
            <a:pPr marL="1828800" lvl="4">
              <a:spcBef>
                <a:spcPct val="0"/>
              </a:spcBef>
            </a:pPr>
            <a:r>
              <a:rPr lang="pt-BR" dirty="0" smtClean="0"/>
              <a:t>Quinto nível</a:t>
            </a:r>
            <a:endParaRPr lang="pt-BR" dirty="0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>
          <a:xfrm>
            <a:off x="2700338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 b="0">
                <a:latin typeface="+mj-lt"/>
              </a:defRPr>
            </a:lvl1pPr>
          </a:lstStyle>
          <a:p>
            <a:pPr>
              <a:defRPr/>
            </a:pPr>
            <a:r>
              <a:rPr lang="pt-BR" dirty="0" smtClean="0">
                <a:solidFill>
                  <a:prstClr val="black"/>
                </a:solidFill>
              </a:rPr>
              <a:t>Setembro/2011</a:t>
            </a:r>
            <a:endParaRPr lang="pt-BR" dirty="0">
              <a:solidFill>
                <a:prstClr val="black"/>
              </a:solidFill>
            </a:endParaRPr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>
          <a:xfrm>
            <a:off x="4941888" y="6356350"/>
            <a:ext cx="3744912" cy="365125"/>
          </a:xfrm>
          <a:prstGeom prst="rect">
            <a:avLst/>
          </a:prstGeom>
        </p:spPr>
        <p:txBody>
          <a:bodyPr/>
          <a:lstStyle>
            <a:lvl1pPr>
              <a:defRPr sz="1400" b="0">
                <a:latin typeface="+mj-lt"/>
              </a:defRPr>
            </a:lvl1pPr>
          </a:lstStyle>
          <a:p>
            <a:pPr>
              <a:defRPr/>
            </a:pPr>
            <a:r>
              <a:rPr lang="pt-BR" dirty="0" smtClean="0">
                <a:solidFill>
                  <a:prstClr val="black"/>
                </a:solidFill>
              </a:rPr>
              <a:t>Plano Municipal de Saneamento </a:t>
            </a:r>
            <a:r>
              <a:rPr lang="pt-BR" dirty="0" err="1" smtClean="0">
                <a:solidFill>
                  <a:prstClr val="black"/>
                </a:solidFill>
              </a:rPr>
              <a:t>deTambaú</a:t>
            </a:r>
            <a:endParaRPr lang="pt-BR" dirty="0">
              <a:solidFill>
                <a:prstClr val="black"/>
              </a:solidFill>
            </a:endParaRPr>
          </a:p>
        </p:txBody>
      </p:sp>
      <p:sp>
        <p:nvSpPr>
          <p:cNvPr id="7" name="Espaço Reservado para Conteúdo 6"/>
          <p:cNvSpPr>
            <a:spLocks noGrp="1"/>
          </p:cNvSpPr>
          <p:nvPr>
            <p:ph sz="quarter" idx="12"/>
          </p:nvPr>
        </p:nvSpPr>
        <p:spPr>
          <a:xfrm>
            <a:off x="6732588" y="115888"/>
            <a:ext cx="914400" cy="9144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pt-BR" dirty="0" smtClean="0"/>
              <a:t>Clique para editar o texto mestre</a:t>
            </a:r>
          </a:p>
          <a:p>
            <a:pPr lvl="1"/>
            <a:r>
              <a:rPr lang="pt-BR" dirty="0" smtClean="0"/>
              <a:t>Segundo nível</a:t>
            </a:r>
          </a:p>
          <a:p>
            <a:pPr lvl="2"/>
            <a:r>
              <a:rPr lang="pt-BR" dirty="0" smtClean="0"/>
              <a:t>Terceiro nível</a:t>
            </a:r>
          </a:p>
          <a:p>
            <a:pPr lvl="3"/>
            <a:r>
              <a:rPr lang="pt-BR" dirty="0" smtClean="0"/>
              <a:t>Quarto nível</a:t>
            </a:r>
          </a:p>
          <a:p>
            <a:pPr lvl="4"/>
            <a:r>
              <a:rPr lang="pt-BR" dirty="0" smtClean="0"/>
              <a:t>Quinto nível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121002577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Data 3"/>
          <p:cNvSpPr>
            <a:spLocks noGrp="1"/>
          </p:cNvSpPr>
          <p:nvPr>
            <p:ph type="dt" sz="half" idx="10"/>
          </p:nvPr>
        </p:nvSpPr>
        <p:spPr>
          <a:xfrm>
            <a:off x="2700338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pt-BR">
                <a:solidFill>
                  <a:prstClr val="black"/>
                </a:solidFill>
                <a:latin typeface="Arial" charset="0"/>
              </a:rPr>
              <a:t>Setembro/2011</a:t>
            </a:r>
          </a:p>
        </p:txBody>
      </p:sp>
      <p:sp>
        <p:nvSpPr>
          <p:cNvPr id="6" name="Espaço Reservado para Rodapé 4"/>
          <p:cNvSpPr>
            <a:spLocks noGrp="1"/>
          </p:cNvSpPr>
          <p:nvPr>
            <p:ph type="ftr" sz="quarter" idx="11"/>
          </p:nvPr>
        </p:nvSpPr>
        <p:spPr>
          <a:xfrm>
            <a:off x="4941888" y="6356350"/>
            <a:ext cx="3744912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pt-BR">
                <a:solidFill>
                  <a:prstClr val="black"/>
                </a:solidFill>
                <a:latin typeface="Arial" charset="0"/>
              </a:rPr>
              <a:t>Plano Municipal de Saneamento de Juazeiro</a:t>
            </a:r>
          </a:p>
        </p:txBody>
      </p:sp>
    </p:spTree>
    <p:extLst>
      <p:ext uri="{BB962C8B-B14F-4D97-AF65-F5344CB8AC3E}">
        <p14:creationId xmlns:p14="http://schemas.microsoft.com/office/powerpoint/2010/main" val="126590331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9_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 hasCustomPrompt="1"/>
          </p:nvPr>
        </p:nvSpPr>
        <p:spPr>
          <a:xfrm>
            <a:off x="611560" y="404664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 sz="4000" b="0" cap="none" spc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bg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defRPr>
            </a:lvl1pPr>
          </a:lstStyle>
          <a:p>
            <a:r>
              <a:rPr lang="pt-BR" dirty="0" smtClean="0"/>
              <a:t>Clique para editar o estilo do título</a:t>
            </a:r>
            <a:endParaRPr lang="pt-BR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457200" y="1051200"/>
            <a:ext cx="8229600" cy="1774240"/>
          </a:xfrm>
          <a:prstGeom prst="roundRect">
            <a:avLst>
              <a:gd name="adj" fmla="val 7236"/>
            </a:avLst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txBody>
          <a:bodyPr>
            <a:spAutoFit/>
          </a:bodyPr>
          <a:lstStyle>
            <a:lvl1pPr>
              <a:defRPr lang="pt-BR" sz="1800" dirty="0" smtClean="0">
                <a:latin typeface="Georgia" pitchFamily="18" charset="0"/>
                <a:cs typeface="Tahoma" pitchFamily="34" charset="0"/>
              </a:defRPr>
            </a:lvl1pPr>
            <a:lvl2pPr>
              <a:defRPr lang="pt-BR" sz="1800" dirty="0" smtClean="0">
                <a:latin typeface="Georgia" pitchFamily="18" charset="0"/>
              </a:defRPr>
            </a:lvl2pPr>
            <a:lvl3pPr>
              <a:defRPr lang="pt-BR" sz="1800" dirty="0" smtClean="0">
                <a:latin typeface="Georgia" pitchFamily="18" charset="0"/>
              </a:defRPr>
            </a:lvl3pPr>
            <a:lvl4pPr>
              <a:defRPr lang="pt-BR" sz="1800" dirty="0" smtClean="0">
                <a:latin typeface="Georgia" pitchFamily="18" charset="0"/>
              </a:defRPr>
            </a:lvl4pPr>
            <a:lvl5pPr>
              <a:defRPr lang="pt-BR" sz="1800" dirty="0">
                <a:latin typeface="Georgia" pitchFamily="18" charset="0"/>
              </a:defRPr>
            </a:lvl5pPr>
          </a:lstStyle>
          <a:p>
            <a:pPr marL="324000" lvl="0" indent="-324000">
              <a:spcBef>
                <a:spcPct val="0"/>
              </a:spcBef>
              <a:spcAft>
                <a:spcPts val="1800"/>
              </a:spcAft>
              <a:buSzPct val="120000"/>
              <a:buFont typeface="Wingdings" pitchFamily="2" charset="2"/>
              <a:buChar char="Ø"/>
            </a:pPr>
            <a:r>
              <a:rPr lang="pt-BR" dirty="0" smtClean="0"/>
              <a:t>Clique para editar os estilos do texto mestre</a:t>
            </a:r>
          </a:p>
          <a:p>
            <a:pPr marL="457200" lvl="1">
              <a:spcBef>
                <a:spcPct val="0"/>
              </a:spcBef>
            </a:pPr>
            <a:r>
              <a:rPr lang="pt-BR" dirty="0" smtClean="0"/>
              <a:t>Segundo nível</a:t>
            </a:r>
          </a:p>
          <a:p>
            <a:pPr marL="914400" lvl="2">
              <a:spcBef>
                <a:spcPct val="0"/>
              </a:spcBef>
            </a:pPr>
            <a:r>
              <a:rPr lang="pt-BR" dirty="0" smtClean="0"/>
              <a:t>Terceiro nível</a:t>
            </a:r>
          </a:p>
          <a:p>
            <a:pPr marL="1371600" lvl="3">
              <a:spcBef>
                <a:spcPct val="0"/>
              </a:spcBef>
            </a:pPr>
            <a:r>
              <a:rPr lang="pt-BR" dirty="0" smtClean="0"/>
              <a:t>Quarto nível</a:t>
            </a:r>
          </a:p>
          <a:p>
            <a:pPr marL="1828800" lvl="4">
              <a:spcBef>
                <a:spcPct val="0"/>
              </a:spcBef>
            </a:pPr>
            <a:r>
              <a:rPr lang="pt-BR" dirty="0" smtClean="0"/>
              <a:t>Quinto nível</a:t>
            </a:r>
            <a:endParaRPr lang="pt-BR" dirty="0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>
          <a:xfrm>
            <a:off x="2700338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 b="0">
                <a:latin typeface="+mj-lt"/>
              </a:defRPr>
            </a:lvl1pPr>
          </a:lstStyle>
          <a:p>
            <a:pPr>
              <a:defRPr/>
            </a:pPr>
            <a:r>
              <a:rPr lang="pt-BR" dirty="0" smtClean="0">
                <a:solidFill>
                  <a:prstClr val="black"/>
                </a:solidFill>
              </a:rPr>
              <a:t>Setembro/2011</a:t>
            </a:r>
            <a:endParaRPr lang="pt-BR" dirty="0">
              <a:solidFill>
                <a:prstClr val="black"/>
              </a:solidFill>
            </a:endParaRPr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>
          <a:xfrm>
            <a:off x="4941888" y="6356350"/>
            <a:ext cx="3744912" cy="365125"/>
          </a:xfrm>
          <a:prstGeom prst="rect">
            <a:avLst/>
          </a:prstGeom>
        </p:spPr>
        <p:txBody>
          <a:bodyPr/>
          <a:lstStyle>
            <a:lvl1pPr>
              <a:defRPr sz="1400" b="0">
                <a:latin typeface="+mj-lt"/>
              </a:defRPr>
            </a:lvl1pPr>
          </a:lstStyle>
          <a:p>
            <a:pPr>
              <a:defRPr/>
            </a:pPr>
            <a:r>
              <a:rPr lang="pt-BR" dirty="0" smtClean="0">
                <a:solidFill>
                  <a:prstClr val="black"/>
                </a:solidFill>
              </a:rPr>
              <a:t>Plano Municipal de Saneamento </a:t>
            </a:r>
            <a:r>
              <a:rPr lang="pt-BR" dirty="0" err="1" smtClean="0">
                <a:solidFill>
                  <a:prstClr val="black"/>
                </a:solidFill>
              </a:rPr>
              <a:t>deTambaú</a:t>
            </a:r>
            <a:endParaRPr lang="pt-BR" dirty="0">
              <a:solidFill>
                <a:prstClr val="black"/>
              </a:solidFill>
            </a:endParaRPr>
          </a:p>
        </p:txBody>
      </p:sp>
      <p:sp>
        <p:nvSpPr>
          <p:cNvPr id="7" name="Espaço Reservado para Conteúdo 6"/>
          <p:cNvSpPr>
            <a:spLocks noGrp="1"/>
          </p:cNvSpPr>
          <p:nvPr>
            <p:ph sz="quarter" idx="12"/>
          </p:nvPr>
        </p:nvSpPr>
        <p:spPr>
          <a:xfrm>
            <a:off x="6732588" y="115888"/>
            <a:ext cx="914400" cy="9144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pt-BR" dirty="0" smtClean="0"/>
              <a:t>Clique para editar o texto mestre</a:t>
            </a:r>
          </a:p>
          <a:p>
            <a:pPr lvl="1"/>
            <a:r>
              <a:rPr lang="pt-BR" dirty="0" smtClean="0"/>
              <a:t>Segundo nível</a:t>
            </a:r>
          </a:p>
          <a:p>
            <a:pPr lvl="2"/>
            <a:r>
              <a:rPr lang="pt-BR" dirty="0" smtClean="0"/>
              <a:t>Terceiro nível</a:t>
            </a:r>
          </a:p>
          <a:p>
            <a:pPr lvl="3"/>
            <a:r>
              <a:rPr lang="pt-BR" dirty="0" smtClean="0"/>
              <a:t>Quarto nível</a:t>
            </a:r>
          </a:p>
          <a:p>
            <a:pPr lvl="4"/>
            <a:r>
              <a:rPr lang="pt-BR" dirty="0" smtClean="0"/>
              <a:t>Quinto nível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22304305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30_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 hasCustomPrompt="1"/>
          </p:nvPr>
        </p:nvSpPr>
        <p:spPr>
          <a:xfrm>
            <a:off x="611560" y="404664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 sz="4000" b="0" cap="none" spc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bg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defRPr>
            </a:lvl1pPr>
          </a:lstStyle>
          <a:p>
            <a:r>
              <a:rPr lang="pt-BR" dirty="0" smtClean="0"/>
              <a:t>Clique para editar o estilo do título</a:t>
            </a:r>
            <a:endParaRPr lang="pt-BR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457200" y="1051200"/>
            <a:ext cx="8229600" cy="1774240"/>
          </a:xfrm>
          <a:prstGeom prst="roundRect">
            <a:avLst>
              <a:gd name="adj" fmla="val 7236"/>
            </a:avLst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txBody>
          <a:bodyPr>
            <a:spAutoFit/>
          </a:bodyPr>
          <a:lstStyle>
            <a:lvl1pPr>
              <a:defRPr lang="pt-BR" sz="1800" dirty="0" smtClean="0">
                <a:latin typeface="Georgia" pitchFamily="18" charset="0"/>
                <a:cs typeface="Tahoma" pitchFamily="34" charset="0"/>
              </a:defRPr>
            </a:lvl1pPr>
            <a:lvl2pPr>
              <a:defRPr lang="pt-BR" sz="1800" dirty="0" smtClean="0">
                <a:latin typeface="Georgia" pitchFamily="18" charset="0"/>
              </a:defRPr>
            </a:lvl2pPr>
            <a:lvl3pPr>
              <a:defRPr lang="pt-BR" sz="1800" dirty="0" smtClean="0">
                <a:latin typeface="Georgia" pitchFamily="18" charset="0"/>
              </a:defRPr>
            </a:lvl3pPr>
            <a:lvl4pPr>
              <a:defRPr lang="pt-BR" sz="1800" dirty="0" smtClean="0">
                <a:latin typeface="Georgia" pitchFamily="18" charset="0"/>
              </a:defRPr>
            </a:lvl4pPr>
            <a:lvl5pPr>
              <a:defRPr lang="pt-BR" sz="1800" dirty="0">
                <a:latin typeface="Georgia" pitchFamily="18" charset="0"/>
              </a:defRPr>
            </a:lvl5pPr>
          </a:lstStyle>
          <a:p>
            <a:pPr marL="324000" lvl="0" indent="-324000">
              <a:spcBef>
                <a:spcPct val="0"/>
              </a:spcBef>
              <a:spcAft>
                <a:spcPts val="1800"/>
              </a:spcAft>
              <a:buSzPct val="120000"/>
              <a:buFont typeface="Wingdings" pitchFamily="2" charset="2"/>
              <a:buChar char="Ø"/>
            </a:pPr>
            <a:r>
              <a:rPr lang="pt-BR" dirty="0" smtClean="0"/>
              <a:t>Clique para editar os estilos do texto mestre</a:t>
            </a:r>
          </a:p>
          <a:p>
            <a:pPr marL="457200" lvl="1">
              <a:spcBef>
                <a:spcPct val="0"/>
              </a:spcBef>
            </a:pPr>
            <a:r>
              <a:rPr lang="pt-BR" dirty="0" smtClean="0"/>
              <a:t>Segundo nível</a:t>
            </a:r>
          </a:p>
          <a:p>
            <a:pPr marL="914400" lvl="2">
              <a:spcBef>
                <a:spcPct val="0"/>
              </a:spcBef>
            </a:pPr>
            <a:r>
              <a:rPr lang="pt-BR" dirty="0" smtClean="0"/>
              <a:t>Terceiro nível</a:t>
            </a:r>
          </a:p>
          <a:p>
            <a:pPr marL="1371600" lvl="3">
              <a:spcBef>
                <a:spcPct val="0"/>
              </a:spcBef>
            </a:pPr>
            <a:r>
              <a:rPr lang="pt-BR" dirty="0" smtClean="0"/>
              <a:t>Quarto nível</a:t>
            </a:r>
          </a:p>
          <a:p>
            <a:pPr marL="1828800" lvl="4">
              <a:spcBef>
                <a:spcPct val="0"/>
              </a:spcBef>
            </a:pPr>
            <a:r>
              <a:rPr lang="pt-BR" dirty="0" smtClean="0"/>
              <a:t>Quinto nível</a:t>
            </a:r>
            <a:endParaRPr lang="pt-BR" dirty="0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>
          <a:xfrm>
            <a:off x="2700338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 b="0">
                <a:latin typeface="+mj-lt"/>
              </a:defRPr>
            </a:lvl1pPr>
          </a:lstStyle>
          <a:p>
            <a:pPr>
              <a:defRPr/>
            </a:pPr>
            <a:r>
              <a:rPr lang="pt-BR" dirty="0" smtClean="0">
                <a:solidFill>
                  <a:prstClr val="black"/>
                </a:solidFill>
              </a:rPr>
              <a:t>Setembro/2011</a:t>
            </a:r>
            <a:endParaRPr lang="pt-BR" dirty="0">
              <a:solidFill>
                <a:prstClr val="black"/>
              </a:solidFill>
            </a:endParaRPr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>
          <a:xfrm>
            <a:off x="4941888" y="6356350"/>
            <a:ext cx="3744912" cy="365125"/>
          </a:xfrm>
          <a:prstGeom prst="rect">
            <a:avLst/>
          </a:prstGeom>
        </p:spPr>
        <p:txBody>
          <a:bodyPr/>
          <a:lstStyle>
            <a:lvl1pPr>
              <a:defRPr sz="1400" b="0">
                <a:latin typeface="+mj-lt"/>
              </a:defRPr>
            </a:lvl1pPr>
          </a:lstStyle>
          <a:p>
            <a:pPr>
              <a:defRPr/>
            </a:pPr>
            <a:r>
              <a:rPr lang="pt-BR" dirty="0" smtClean="0">
                <a:solidFill>
                  <a:prstClr val="black"/>
                </a:solidFill>
              </a:rPr>
              <a:t>Plano Municipal de Saneamento </a:t>
            </a:r>
            <a:r>
              <a:rPr lang="pt-BR" dirty="0" err="1" smtClean="0">
                <a:solidFill>
                  <a:prstClr val="black"/>
                </a:solidFill>
              </a:rPr>
              <a:t>deTambaú</a:t>
            </a:r>
            <a:endParaRPr lang="pt-BR" dirty="0">
              <a:solidFill>
                <a:prstClr val="black"/>
              </a:solidFill>
            </a:endParaRPr>
          </a:p>
        </p:txBody>
      </p:sp>
      <p:sp>
        <p:nvSpPr>
          <p:cNvPr id="7" name="Espaço Reservado para Conteúdo 6"/>
          <p:cNvSpPr>
            <a:spLocks noGrp="1"/>
          </p:cNvSpPr>
          <p:nvPr>
            <p:ph sz="quarter" idx="12"/>
          </p:nvPr>
        </p:nvSpPr>
        <p:spPr>
          <a:xfrm>
            <a:off x="6732588" y="115888"/>
            <a:ext cx="914400" cy="9144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pt-BR" dirty="0" smtClean="0"/>
              <a:t>Clique para editar o texto mestre</a:t>
            </a:r>
          </a:p>
          <a:p>
            <a:pPr lvl="1"/>
            <a:r>
              <a:rPr lang="pt-BR" dirty="0" smtClean="0"/>
              <a:t>Segundo nível</a:t>
            </a:r>
          </a:p>
          <a:p>
            <a:pPr lvl="2"/>
            <a:r>
              <a:rPr lang="pt-BR" dirty="0" smtClean="0"/>
              <a:t>Terceiro nível</a:t>
            </a:r>
          </a:p>
          <a:p>
            <a:pPr lvl="3"/>
            <a:r>
              <a:rPr lang="pt-BR" dirty="0" smtClean="0"/>
              <a:t>Quarto nível</a:t>
            </a:r>
          </a:p>
          <a:p>
            <a:pPr lvl="4"/>
            <a:r>
              <a:rPr lang="pt-BR" dirty="0" smtClean="0"/>
              <a:t>Quinto nível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219320593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31_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 hasCustomPrompt="1"/>
          </p:nvPr>
        </p:nvSpPr>
        <p:spPr>
          <a:xfrm>
            <a:off x="611560" y="404664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 sz="4000" b="0" cap="none" spc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bg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defRPr>
            </a:lvl1pPr>
          </a:lstStyle>
          <a:p>
            <a:r>
              <a:rPr lang="pt-BR" dirty="0" smtClean="0"/>
              <a:t>Clique para editar o estilo do título</a:t>
            </a:r>
            <a:endParaRPr lang="pt-BR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457200" y="1051200"/>
            <a:ext cx="8229600" cy="1774240"/>
          </a:xfrm>
          <a:prstGeom prst="roundRect">
            <a:avLst>
              <a:gd name="adj" fmla="val 7236"/>
            </a:avLst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txBody>
          <a:bodyPr>
            <a:spAutoFit/>
          </a:bodyPr>
          <a:lstStyle>
            <a:lvl1pPr>
              <a:defRPr lang="pt-BR" sz="1800" dirty="0" smtClean="0">
                <a:latin typeface="Georgia" pitchFamily="18" charset="0"/>
                <a:cs typeface="Tahoma" pitchFamily="34" charset="0"/>
              </a:defRPr>
            </a:lvl1pPr>
            <a:lvl2pPr>
              <a:defRPr lang="pt-BR" sz="1800" dirty="0" smtClean="0">
                <a:latin typeface="Georgia" pitchFamily="18" charset="0"/>
              </a:defRPr>
            </a:lvl2pPr>
            <a:lvl3pPr>
              <a:defRPr lang="pt-BR" sz="1800" dirty="0" smtClean="0">
                <a:latin typeface="Georgia" pitchFamily="18" charset="0"/>
              </a:defRPr>
            </a:lvl3pPr>
            <a:lvl4pPr>
              <a:defRPr lang="pt-BR" sz="1800" dirty="0" smtClean="0">
                <a:latin typeface="Georgia" pitchFamily="18" charset="0"/>
              </a:defRPr>
            </a:lvl4pPr>
            <a:lvl5pPr>
              <a:defRPr lang="pt-BR" sz="1800" dirty="0">
                <a:latin typeface="Georgia" pitchFamily="18" charset="0"/>
              </a:defRPr>
            </a:lvl5pPr>
          </a:lstStyle>
          <a:p>
            <a:pPr marL="324000" lvl="0" indent="-324000">
              <a:spcBef>
                <a:spcPct val="0"/>
              </a:spcBef>
              <a:spcAft>
                <a:spcPts val="1800"/>
              </a:spcAft>
              <a:buSzPct val="120000"/>
              <a:buFont typeface="Wingdings" pitchFamily="2" charset="2"/>
              <a:buChar char="Ø"/>
            </a:pPr>
            <a:r>
              <a:rPr lang="pt-BR" dirty="0" smtClean="0"/>
              <a:t>Clique para editar os estilos do texto mestre</a:t>
            </a:r>
          </a:p>
          <a:p>
            <a:pPr marL="457200" lvl="1">
              <a:spcBef>
                <a:spcPct val="0"/>
              </a:spcBef>
            </a:pPr>
            <a:r>
              <a:rPr lang="pt-BR" dirty="0" smtClean="0"/>
              <a:t>Segundo nível</a:t>
            </a:r>
          </a:p>
          <a:p>
            <a:pPr marL="914400" lvl="2">
              <a:spcBef>
                <a:spcPct val="0"/>
              </a:spcBef>
            </a:pPr>
            <a:r>
              <a:rPr lang="pt-BR" dirty="0" smtClean="0"/>
              <a:t>Terceiro nível</a:t>
            </a:r>
          </a:p>
          <a:p>
            <a:pPr marL="1371600" lvl="3">
              <a:spcBef>
                <a:spcPct val="0"/>
              </a:spcBef>
            </a:pPr>
            <a:r>
              <a:rPr lang="pt-BR" dirty="0" smtClean="0"/>
              <a:t>Quarto nível</a:t>
            </a:r>
          </a:p>
          <a:p>
            <a:pPr marL="1828800" lvl="4">
              <a:spcBef>
                <a:spcPct val="0"/>
              </a:spcBef>
            </a:pPr>
            <a:r>
              <a:rPr lang="pt-BR" dirty="0" smtClean="0"/>
              <a:t>Quinto nível</a:t>
            </a:r>
            <a:endParaRPr lang="pt-BR" dirty="0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>
          <a:xfrm>
            <a:off x="2700338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 b="0">
                <a:latin typeface="+mj-lt"/>
              </a:defRPr>
            </a:lvl1pPr>
          </a:lstStyle>
          <a:p>
            <a:pPr>
              <a:defRPr/>
            </a:pPr>
            <a:r>
              <a:rPr lang="pt-BR" dirty="0" smtClean="0">
                <a:solidFill>
                  <a:prstClr val="black"/>
                </a:solidFill>
              </a:rPr>
              <a:t>Setembro/2011</a:t>
            </a:r>
            <a:endParaRPr lang="pt-BR" dirty="0">
              <a:solidFill>
                <a:prstClr val="black"/>
              </a:solidFill>
            </a:endParaRPr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>
          <a:xfrm>
            <a:off x="4941888" y="6356350"/>
            <a:ext cx="3744912" cy="365125"/>
          </a:xfrm>
          <a:prstGeom prst="rect">
            <a:avLst/>
          </a:prstGeom>
        </p:spPr>
        <p:txBody>
          <a:bodyPr/>
          <a:lstStyle>
            <a:lvl1pPr>
              <a:defRPr sz="1400" b="0">
                <a:latin typeface="+mj-lt"/>
              </a:defRPr>
            </a:lvl1pPr>
          </a:lstStyle>
          <a:p>
            <a:pPr>
              <a:defRPr/>
            </a:pPr>
            <a:r>
              <a:rPr lang="pt-BR" dirty="0" smtClean="0">
                <a:solidFill>
                  <a:prstClr val="black"/>
                </a:solidFill>
              </a:rPr>
              <a:t>Plano Municipal de Saneamento </a:t>
            </a:r>
            <a:r>
              <a:rPr lang="pt-BR" dirty="0" err="1" smtClean="0">
                <a:solidFill>
                  <a:prstClr val="black"/>
                </a:solidFill>
              </a:rPr>
              <a:t>deTambaú</a:t>
            </a:r>
            <a:endParaRPr lang="pt-BR" dirty="0">
              <a:solidFill>
                <a:prstClr val="black"/>
              </a:solidFill>
            </a:endParaRPr>
          </a:p>
        </p:txBody>
      </p:sp>
      <p:sp>
        <p:nvSpPr>
          <p:cNvPr id="7" name="Espaço Reservado para Conteúdo 6"/>
          <p:cNvSpPr>
            <a:spLocks noGrp="1"/>
          </p:cNvSpPr>
          <p:nvPr>
            <p:ph sz="quarter" idx="12"/>
          </p:nvPr>
        </p:nvSpPr>
        <p:spPr>
          <a:xfrm>
            <a:off x="6732588" y="115888"/>
            <a:ext cx="914400" cy="9144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pt-BR" dirty="0" smtClean="0"/>
              <a:t>Clique para editar o texto mestre</a:t>
            </a:r>
          </a:p>
          <a:p>
            <a:pPr lvl="1"/>
            <a:r>
              <a:rPr lang="pt-BR" dirty="0" smtClean="0"/>
              <a:t>Segundo nível</a:t>
            </a:r>
          </a:p>
          <a:p>
            <a:pPr lvl="2"/>
            <a:r>
              <a:rPr lang="pt-BR" dirty="0" smtClean="0"/>
              <a:t>Terceiro nível</a:t>
            </a:r>
          </a:p>
          <a:p>
            <a:pPr lvl="3"/>
            <a:r>
              <a:rPr lang="pt-BR" dirty="0" smtClean="0"/>
              <a:t>Quarto nível</a:t>
            </a:r>
          </a:p>
          <a:p>
            <a:pPr lvl="4"/>
            <a:r>
              <a:rPr lang="pt-BR" dirty="0" smtClean="0"/>
              <a:t>Quinto nível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01540999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7" name="Espaço Reservado para Data 3"/>
          <p:cNvSpPr>
            <a:spLocks noGrp="1"/>
          </p:cNvSpPr>
          <p:nvPr>
            <p:ph type="dt" sz="half" idx="10"/>
          </p:nvPr>
        </p:nvSpPr>
        <p:spPr>
          <a:xfrm>
            <a:off x="2700338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pt-BR">
                <a:solidFill>
                  <a:prstClr val="black"/>
                </a:solidFill>
                <a:latin typeface="Arial" charset="0"/>
              </a:rPr>
              <a:t>Setembro/2011</a:t>
            </a:r>
          </a:p>
        </p:txBody>
      </p:sp>
      <p:sp>
        <p:nvSpPr>
          <p:cNvPr id="8" name="Espaço Reservado para Rodapé 4"/>
          <p:cNvSpPr>
            <a:spLocks noGrp="1"/>
          </p:cNvSpPr>
          <p:nvPr>
            <p:ph type="ftr" sz="quarter" idx="11"/>
          </p:nvPr>
        </p:nvSpPr>
        <p:spPr>
          <a:xfrm>
            <a:off x="4941888" y="6356350"/>
            <a:ext cx="3744912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pt-BR">
                <a:solidFill>
                  <a:prstClr val="black"/>
                </a:solidFill>
                <a:latin typeface="Arial" charset="0"/>
              </a:rPr>
              <a:t>Plano Municipal de Saneamento de Juazeiro</a:t>
            </a:r>
          </a:p>
        </p:txBody>
      </p:sp>
    </p:spTree>
    <p:extLst>
      <p:ext uri="{BB962C8B-B14F-4D97-AF65-F5344CB8AC3E}">
        <p14:creationId xmlns:p14="http://schemas.microsoft.com/office/powerpoint/2010/main" val="143622807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Data 3"/>
          <p:cNvSpPr>
            <a:spLocks noGrp="1"/>
          </p:cNvSpPr>
          <p:nvPr>
            <p:ph type="dt" sz="half" idx="10"/>
          </p:nvPr>
        </p:nvSpPr>
        <p:spPr>
          <a:xfrm>
            <a:off x="2700338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pt-BR">
                <a:solidFill>
                  <a:prstClr val="black"/>
                </a:solidFill>
                <a:latin typeface="Arial" charset="0"/>
              </a:rPr>
              <a:t>Setembro/2011</a:t>
            </a:r>
          </a:p>
        </p:txBody>
      </p:sp>
      <p:sp>
        <p:nvSpPr>
          <p:cNvPr id="4" name="Espaço Reservado para Rodapé 4"/>
          <p:cNvSpPr>
            <a:spLocks noGrp="1"/>
          </p:cNvSpPr>
          <p:nvPr>
            <p:ph type="ftr" sz="quarter" idx="11"/>
          </p:nvPr>
        </p:nvSpPr>
        <p:spPr>
          <a:xfrm>
            <a:off x="4941888" y="6356350"/>
            <a:ext cx="3744912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pt-BR">
                <a:solidFill>
                  <a:prstClr val="black"/>
                </a:solidFill>
                <a:latin typeface="Arial" charset="0"/>
              </a:rPr>
              <a:t>Plano Municipal de Saneamento de Juazeiro</a:t>
            </a:r>
          </a:p>
        </p:txBody>
      </p:sp>
    </p:spTree>
    <p:extLst>
      <p:ext uri="{BB962C8B-B14F-4D97-AF65-F5344CB8AC3E}">
        <p14:creationId xmlns:p14="http://schemas.microsoft.com/office/powerpoint/2010/main" val="378109241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3"/>
          <p:cNvSpPr>
            <a:spLocks noGrp="1"/>
          </p:cNvSpPr>
          <p:nvPr>
            <p:ph type="dt" sz="half" idx="10"/>
          </p:nvPr>
        </p:nvSpPr>
        <p:spPr>
          <a:xfrm>
            <a:off x="2700338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pt-BR">
                <a:solidFill>
                  <a:prstClr val="black"/>
                </a:solidFill>
                <a:latin typeface="Arial" charset="0"/>
              </a:rPr>
              <a:t>Setembro/2011</a:t>
            </a:r>
          </a:p>
        </p:txBody>
      </p:sp>
      <p:sp>
        <p:nvSpPr>
          <p:cNvPr id="3" name="Espaço Reservado para Rodapé 4"/>
          <p:cNvSpPr>
            <a:spLocks noGrp="1"/>
          </p:cNvSpPr>
          <p:nvPr>
            <p:ph type="ftr" sz="quarter" idx="11"/>
          </p:nvPr>
        </p:nvSpPr>
        <p:spPr>
          <a:xfrm>
            <a:off x="4941888" y="6356350"/>
            <a:ext cx="3744912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pt-BR">
                <a:solidFill>
                  <a:prstClr val="black"/>
                </a:solidFill>
                <a:latin typeface="Arial" charset="0"/>
              </a:rPr>
              <a:t>Plano Municipal de Saneamento de Juazeiro</a:t>
            </a:r>
          </a:p>
        </p:txBody>
      </p:sp>
    </p:spTree>
    <p:extLst>
      <p:ext uri="{BB962C8B-B14F-4D97-AF65-F5344CB8AC3E}">
        <p14:creationId xmlns:p14="http://schemas.microsoft.com/office/powerpoint/2010/main" val="32974986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5" name="Espaço Reservado para Data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pt-BR">
                <a:solidFill>
                  <a:prstClr val="black"/>
                </a:solidFill>
                <a:latin typeface="Arial" charset="0"/>
              </a:rPr>
              <a:t>Setembro/2011</a:t>
            </a:r>
          </a:p>
        </p:txBody>
      </p:sp>
      <p:sp>
        <p:nvSpPr>
          <p:cNvPr id="6" name="Espaço Reservado para Rodapé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pt-BR">
                <a:solidFill>
                  <a:prstClr val="black"/>
                </a:solidFill>
                <a:latin typeface="Arial" charset="0"/>
              </a:rPr>
              <a:t>Plano Municipal de Saneamento de Juazeiro</a:t>
            </a:r>
          </a:p>
        </p:txBody>
      </p:sp>
      <p:sp>
        <p:nvSpPr>
          <p:cNvPr id="7" name="Espaço Reservado para Número de Slide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A1E46C-33F6-49A2-A358-9FB5A1098B25}" type="slidenum">
              <a:rPr lang="pt-BR">
                <a:solidFill>
                  <a:prstClr val="black"/>
                </a:solidFill>
                <a:latin typeface="Arial" charset="0"/>
              </a:rPr>
              <a:pPr>
                <a:defRPr/>
              </a:pPr>
              <a:t>‹nº›</a:t>
            </a:fld>
            <a:endParaRPr lang="pt-BR">
              <a:solidFill>
                <a:prstClr val="black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071147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pt-BR" noProof="0" smtClean="0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5" name="Espaço Reservado para Data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pt-BR">
                <a:solidFill>
                  <a:prstClr val="black"/>
                </a:solidFill>
                <a:latin typeface="Arial" charset="0"/>
              </a:rPr>
              <a:t>Setembro/2011</a:t>
            </a:r>
          </a:p>
        </p:txBody>
      </p:sp>
      <p:sp>
        <p:nvSpPr>
          <p:cNvPr id="6" name="Espaço Reservado para Rodapé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pt-BR">
                <a:solidFill>
                  <a:prstClr val="black"/>
                </a:solidFill>
                <a:latin typeface="Arial" charset="0"/>
              </a:rPr>
              <a:t>Plano Municipal de Saneamento de Juazeiro</a:t>
            </a:r>
          </a:p>
        </p:txBody>
      </p:sp>
      <p:sp>
        <p:nvSpPr>
          <p:cNvPr id="7" name="Espaço Reservado para Número de Slide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63AD67-AE54-4ADB-91A7-FFF7CAF9BE57}" type="slidenum">
              <a:rPr lang="pt-BR">
                <a:solidFill>
                  <a:prstClr val="black"/>
                </a:solidFill>
                <a:latin typeface="Arial" charset="0"/>
              </a:rPr>
              <a:pPr>
                <a:defRPr/>
              </a:pPr>
              <a:t>‹nº›</a:t>
            </a:fld>
            <a:endParaRPr lang="pt-BR">
              <a:solidFill>
                <a:prstClr val="black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855603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18" Type="http://schemas.openxmlformats.org/officeDocument/2006/relationships/slideLayout" Target="../slideLayouts/slideLayout29.xml"/><Relationship Id="rId26" Type="http://schemas.openxmlformats.org/officeDocument/2006/relationships/slideLayout" Target="../slideLayouts/slideLayout37.xml"/><Relationship Id="rId3" Type="http://schemas.openxmlformats.org/officeDocument/2006/relationships/slideLayout" Target="../slideLayouts/slideLayout14.xml"/><Relationship Id="rId21" Type="http://schemas.openxmlformats.org/officeDocument/2006/relationships/slideLayout" Target="../slideLayouts/slideLayout32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17" Type="http://schemas.openxmlformats.org/officeDocument/2006/relationships/slideLayout" Target="../slideLayouts/slideLayout28.xml"/><Relationship Id="rId25" Type="http://schemas.openxmlformats.org/officeDocument/2006/relationships/slideLayout" Target="../slideLayouts/slideLayout36.xml"/><Relationship Id="rId33" Type="http://schemas.openxmlformats.org/officeDocument/2006/relationships/image" Target="../media/image1.png"/><Relationship Id="rId2" Type="http://schemas.openxmlformats.org/officeDocument/2006/relationships/slideLayout" Target="../slideLayouts/slideLayout13.xml"/><Relationship Id="rId16" Type="http://schemas.openxmlformats.org/officeDocument/2006/relationships/slideLayout" Target="../slideLayouts/slideLayout27.xml"/><Relationship Id="rId20" Type="http://schemas.openxmlformats.org/officeDocument/2006/relationships/slideLayout" Target="../slideLayouts/slideLayout31.xml"/><Relationship Id="rId29" Type="http://schemas.openxmlformats.org/officeDocument/2006/relationships/slideLayout" Target="../slideLayouts/slideLayout40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24" Type="http://schemas.openxmlformats.org/officeDocument/2006/relationships/slideLayout" Target="../slideLayouts/slideLayout35.xml"/><Relationship Id="rId32" Type="http://schemas.openxmlformats.org/officeDocument/2006/relationships/theme" Target="../theme/theme2.xml"/><Relationship Id="rId5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26.xml"/><Relationship Id="rId23" Type="http://schemas.openxmlformats.org/officeDocument/2006/relationships/slideLayout" Target="../slideLayouts/slideLayout34.xml"/><Relationship Id="rId28" Type="http://schemas.openxmlformats.org/officeDocument/2006/relationships/slideLayout" Target="../slideLayouts/slideLayout39.xml"/><Relationship Id="rId10" Type="http://schemas.openxmlformats.org/officeDocument/2006/relationships/slideLayout" Target="../slideLayouts/slideLayout21.xml"/><Relationship Id="rId19" Type="http://schemas.openxmlformats.org/officeDocument/2006/relationships/slideLayout" Target="../slideLayouts/slideLayout30.xml"/><Relationship Id="rId31" Type="http://schemas.openxmlformats.org/officeDocument/2006/relationships/slideLayout" Target="../slideLayouts/slideLayout42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25.xml"/><Relationship Id="rId22" Type="http://schemas.openxmlformats.org/officeDocument/2006/relationships/slideLayout" Target="../slideLayouts/slideLayout33.xml"/><Relationship Id="rId27" Type="http://schemas.openxmlformats.org/officeDocument/2006/relationships/slideLayout" Target="../slideLayouts/slideLayout38.xml"/><Relationship Id="rId30" Type="http://schemas.openxmlformats.org/officeDocument/2006/relationships/slideLayout" Target="../slideLayouts/slideLayout4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8400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upo 8"/>
          <p:cNvGrpSpPr>
            <a:grpSpLocks/>
          </p:cNvGrpSpPr>
          <p:nvPr userDrawn="1"/>
        </p:nvGrpSpPr>
        <p:grpSpPr bwMode="auto">
          <a:xfrm>
            <a:off x="-107950" y="-26988"/>
            <a:ext cx="9251950" cy="3311530"/>
            <a:chOff x="-107950" y="-26988"/>
            <a:chExt cx="9251950" cy="3311976"/>
          </a:xfrm>
        </p:grpSpPr>
        <p:pic>
          <p:nvPicPr>
            <p:cNvPr id="1027" name="Picture 7"/>
            <p:cNvPicPr>
              <a:picLocks noChangeAspect="1" noChangeArrowheads="1"/>
            </p:cNvPicPr>
            <p:nvPr userDrawn="1"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62595"/>
            <a:stretch>
              <a:fillRect/>
            </a:stretch>
          </p:blipFill>
          <p:spPr bwMode="auto">
            <a:xfrm>
              <a:off x="-53975" y="4"/>
              <a:ext cx="9144000" cy="32849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28" name="Subtítulo 2"/>
            <p:cNvSpPr txBox="1">
              <a:spLocks/>
            </p:cNvSpPr>
            <p:nvPr userDrawn="1"/>
          </p:nvSpPr>
          <p:spPr bwMode="auto">
            <a:xfrm>
              <a:off x="-107950" y="-26988"/>
              <a:ext cx="9251950" cy="2873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marL="342900" indent="-342900"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r" eaLnBrk="1" hangingPunct="1">
                <a:spcBef>
                  <a:spcPct val="20000"/>
                </a:spcBef>
                <a:buFont typeface="Arial" charset="0"/>
                <a:buNone/>
              </a:pPr>
              <a:r>
                <a:rPr lang="pt-BR" sz="1600" dirty="0" smtClean="0">
                  <a:solidFill>
                    <a:srgbClr val="F2F2F2"/>
                  </a:solidFill>
                  <a:latin typeface="Calibri" pitchFamily="34" charset="0"/>
                </a:rPr>
                <a:t>Política</a:t>
              </a:r>
              <a:r>
                <a:rPr lang="pt-BR" sz="1600" baseline="0" dirty="0" smtClean="0">
                  <a:solidFill>
                    <a:srgbClr val="F2F2F2"/>
                  </a:solidFill>
                  <a:latin typeface="Calibri" pitchFamily="34" charset="0"/>
                </a:rPr>
                <a:t> Municipal</a:t>
              </a:r>
              <a:r>
                <a:rPr lang="pt-BR" sz="1600" dirty="0" smtClean="0">
                  <a:solidFill>
                    <a:srgbClr val="F2F2F2"/>
                  </a:solidFill>
                  <a:latin typeface="Calibri" pitchFamily="34" charset="0"/>
                </a:rPr>
                <a:t> de Saneamento de Rolim de  Moura</a:t>
              </a:r>
            </a:p>
            <a:p>
              <a:pPr algn="r" eaLnBrk="1" hangingPunct="1">
                <a:spcBef>
                  <a:spcPct val="20000"/>
                </a:spcBef>
                <a:buFont typeface="Arial" charset="0"/>
                <a:buNone/>
              </a:pPr>
              <a:endParaRPr lang="pt-BR" sz="1600" baseline="0" dirty="0" smtClean="0">
                <a:solidFill>
                  <a:srgbClr val="F2F2F2"/>
                </a:solidFill>
                <a:latin typeface="Calibri" pitchFamily="34" charset="0"/>
              </a:endParaRPr>
            </a:p>
            <a:p>
              <a:pPr algn="r" eaLnBrk="1" hangingPunct="1">
                <a:spcBef>
                  <a:spcPct val="20000"/>
                </a:spcBef>
                <a:buFont typeface="Arial" charset="0"/>
                <a:buNone/>
              </a:pPr>
              <a:endParaRPr lang="pt-BR" sz="1600" dirty="0" smtClean="0">
                <a:solidFill>
                  <a:srgbClr val="F2F2F2"/>
                </a:solidFill>
                <a:latin typeface="Calibri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982676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54" r:id="rId1"/>
    <p:sldLayoutId id="2147483955" r:id="rId2"/>
    <p:sldLayoutId id="2147483956" r:id="rId3"/>
    <p:sldLayoutId id="2147483957" r:id="rId4"/>
    <p:sldLayoutId id="2147483958" r:id="rId5"/>
    <p:sldLayoutId id="2147483959" r:id="rId6"/>
    <p:sldLayoutId id="2147483960" r:id="rId7"/>
    <p:sldLayoutId id="2147483961" r:id="rId8"/>
    <p:sldLayoutId id="2147483962" r:id="rId9"/>
    <p:sldLayoutId id="2147483963" r:id="rId10"/>
    <p:sldLayoutId id="2147483964" r:id="rId11"/>
  </p:sldLayoutIdLst>
  <p:timing>
    <p:tnLst>
      <p:par>
        <p:cTn id="1" dur="indefinite" restart="never" nodeType="tmRoot"/>
      </p:par>
    </p:tnLst>
  </p:timing>
  <p:hf sldNum="0" hdr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8400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3E7ABF0-E36B-4744-9E14-F26E4AEA1672}" type="datetimeFigureOut">
              <a:rPr lang="pt-BR" smtClean="0"/>
              <a:t>17/06/2015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1D2C13-699E-47AE-A3CC-11F6A3507BB7}" type="slidenum">
              <a:rPr lang="pt-BR" smtClean="0"/>
              <a:t>‹nº›</a:t>
            </a:fld>
            <a:endParaRPr lang="pt-BR"/>
          </a:p>
        </p:txBody>
      </p:sp>
      <p:grpSp>
        <p:nvGrpSpPr>
          <p:cNvPr id="7" name="Grupo 6"/>
          <p:cNvGrpSpPr>
            <a:grpSpLocks/>
          </p:cNvGrpSpPr>
          <p:nvPr userDrawn="1"/>
        </p:nvGrpSpPr>
        <p:grpSpPr bwMode="auto">
          <a:xfrm>
            <a:off x="-107950" y="-26988"/>
            <a:ext cx="9251950" cy="3311530"/>
            <a:chOff x="-107950" y="-26988"/>
            <a:chExt cx="9251950" cy="3311976"/>
          </a:xfrm>
        </p:grpSpPr>
        <p:pic>
          <p:nvPicPr>
            <p:cNvPr id="8" name="Picture 7"/>
            <p:cNvPicPr>
              <a:picLocks noChangeAspect="1" noChangeArrowheads="1"/>
            </p:cNvPicPr>
            <p:nvPr userDrawn="1"/>
          </p:nvPicPr>
          <p:blipFill>
            <a:blip r:embed="rId3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62595"/>
            <a:stretch>
              <a:fillRect/>
            </a:stretch>
          </p:blipFill>
          <p:spPr bwMode="auto">
            <a:xfrm>
              <a:off x="-53975" y="4"/>
              <a:ext cx="9144000" cy="32849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" name="Subtítulo 2"/>
            <p:cNvSpPr txBox="1">
              <a:spLocks/>
            </p:cNvSpPr>
            <p:nvPr userDrawn="1"/>
          </p:nvSpPr>
          <p:spPr bwMode="auto">
            <a:xfrm>
              <a:off x="-107950" y="-26988"/>
              <a:ext cx="9251950" cy="2873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marL="342900" indent="-342900"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r" eaLnBrk="1" hangingPunct="1">
                <a:spcBef>
                  <a:spcPct val="20000"/>
                </a:spcBef>
                <a:buFont typeface="Arial" charset="0"/>
                <a:buNone/>
              </a:pPr>
              <a:r>
                <a:rPr lang="pt-BR" sz="1600" dirty="0" smtClean="0">
                  <a:solidFill>
                    <a:srgbClr val="F2F2F2"/>
                  </a:solidFill>
                  <a:latin typeface="Calibri" pitchFamily="34" charset="0"/>
                </a:rPr>
                <a:t>Política</a:t>
              </a:r>
              <a:r>
                <a:rPr lang="pt-BR" sz="1600" baseline="0" dirty="0" smtClean="0">
                  <a:solidFill>
                    <a:srgbClr val="F2F2F2"/>
                  </a:solidFill>
                  <a:latin typeface="Calibri" pitchFamily="34" charset="0"/>
                </a:rPr>
                <a:t> Municipal</a:t>
              </a:r>
              <a:r>
                <a:rPr lang="pt-BR" sz="1600" dirty="0" smtClean="0">
                  <a:solidFill>
                    <a:srgbClr val="F2F2F2"/>
                  </a:solidFill>
                  <a:latin typeface="Calibri" pitchFamily="34" charset="0"/>
                </a:rPr>
                <a:t> de Saneamento de Rolim de  Moura</a:t>
              </a:r>
            </a:p>
            <a:p>
              <a:pPr algn="r" eaLnBrk="1" hangingPunct="1">
                <a:spcBef>
                  <a:spcPct val="20000"/>
                </a:spcBef>
                <a:buFont typeface="Arial" charset="0"/>
                <a:buNone/>
              </a:pPr>
              <a:endParaRPr lang="pt-BR" sz="1600" baseline="0" dirty="0" smtClean="0">
                <a:solidFill>
                  <a:srgbClr val="F2F2F2"/>
                </a:solidFill>
                <a:latin typeface="Calibri" pitchFamily="34" charset="0"/>
              </a:endParaRPr>
            </a:p>
            <a:p>
              <a:pPr algn="r" eaLnBrk="1" hangingPunct="1">
                <a:spcBef>
                  <a:spcPct val="20000"/>
                </a:spcBef>
                <a:buFont typeface="Arial" charset="0"/>
                <a:buNone/>
              </a:pPr>
              <a:endParaRPr lang="pt-BR" sz="1600" dirty="0" smtClean="0">
                <a:solidFill>
                  <a:srgbClr val="F2F2F2"/>
                </a:solidFill>
                <a:latin typeface="Calibri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811871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52" r:id="rId1"/>
    <p:sldLayoutId id="2147484053" r:id="rId2"/>
    <p:sldLayoutId id="2147484054" r:id="rId3"/>
    <p:sldLayoutId id="2147484055" r:id="rId4"/>
    <p:sldLayoutId id="2147484056" r:id="rId5"/>
    <p:sldLayoutId id="2147484057" r:id="rId6"/>
    <p:sldLayoutId id="2147484058" r:id="rId7"/>
    <p:sldLayoutId id="2147484059" r:id="rId8"/>
    <p:sldLayoutId id="2147484060" r:id="rId9"/>
    <p:sldLayoutId id="2147484061" r:id="rId10"/>
    <p:sldLayoutId id="2147484062" r:id="rId11"/>
    <p:sldLayoutId id="2147484063" r:id="rId12"/>
    <p:sldLayoutId id="2147484064" r:id="rId13"/>
    <p:sldLayoutId id="2147484065" r:id="rId14"/>
    <p:sldLayoutId id="2147484066" r:id="rId15"/>
    <p:sldLayoutId id="2147484067" r:id="rId16"/>
    <p:sldLayoutId id="2147484068" r:id="rId17"/>
    <p:sldLayoutId id="2147484069" r:id="rId18"/>
    <p:sldLayoutId id="2147484070" r:id="rId19"/>
    <p:sldLayoutId id="2147484071" r:id="rId20"/>
    <p:sldLayoutId id="2147484072" r:id="rId21"/>
    <p:sldLayoutId id="2147484073" r:id="rId22"/>
    <p:sldLayoutId id="2147484074" r:id="rId23"/>
    <p:sldLayoutId id="2147484075" r:id="rId24"/>
    <p:sldLayoutId id="2147484076" r:id="rId25"/>
    <p:sldLayoutId id="2147484077" r:id="rId26"/>
    <p:sldLayoutId id="2147484078" r:id="rId27"/>
    <p:sldLayoutId id="2147484079" r:id="rId28"/>
    <p:sldLayoutId id="2147484081" r:id="rId29"/>
    <p:sldLayoutId id="2147484092" r:id="rId30"/>
    <p:sldLayoutId id="2147484093" r:id="rId31"/>
  </p:sldLayoutIdLst>
  <p:hf sldNum="0" hdr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9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ítulo 2"/>
          <p:cNvSpPr txBox="1">
            <a:spLocks noGrp="1"/>
          </p:cNvSpPr>
          <p:nvPr>
            <p:ph type="subTitle" idx="1"/>
          </p:nvPr>
        </p:nvSpPr>
        <p:spPr>
          <a:xfrm>
            <a:off x="-21813" y="4149080"/>
            <a:ext cx="9144000" cy="576263"/>
          </a:xfrm>
        </p:spPr>
        <p:txBody>
          <a:bodyPr>
            <a:noAutofit/>
          </a:bodyPr>
          <a:lstStyle/>
          <a:p>
            <a:pPr marR="0" algn="ctr" eaLnBrk="1" hangingPunct="1">
              <a:lnSpc>
                <a:spcPct val="90000"/>
              </a:lnSpc>
              <a:spcBef>
                <a:spcPts val="900"/>
              </a:spcBef>
              <a:defRPr/>
            </a:pPr>
            <a:r>
              <a:rPr lang="pt-BR" sz="2800" dirty="0" smtClean="0">
                <a:ln w="18415" cmpd="sng">
                  <a:noFill/>
                  <a:prstDash val="solid"/>
                </a:ln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Sorriso/ MT,  17 de Junho de  2015</a:t>
            </a:r>
            <a:endParaRPr sz="2800" b="1" dirty="0" smtClean="0">
              <a:ln w="18415" cmpd="sng">
                <a:noFill/>
                <a:prstDash val="solid"/>
              </a:ln>
              <a:solidFill>
                <a:srgbClr val="FFFFFF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123" name="Rectangle 5"/>
          <p:cNvSpPr>
            <a:spLocks noChangeArrowheads="1"/>
          </p:cNvSpPr>
          <p:nvPr/>
        </p:nvSpPr>
        <p:spPr bwMode="auto">
          <a:xfrm>
            <a:off x="-180528" y="1484784"/>
            <a:ext cx="9505056" cy="2303463"/>
          </a:xfrm>
          <a:prstGeom prst="rect">
            <a:avLst/>
          </a:prstGeom>
          <a:noFill/>
          <a:ln>
            <a:noFill/>
          </a:ln>
          <a:effectLst>
            <a:outerShdw dist="35924" dir="2700000" algn="tl" rotWithShape="0">
              <a:srgbClr val="04617B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rIns="0" bIns="0" anchor="ctr" anchorCtr="1"/>
          <a:lstStyle/>
          <a:p>
            <a:pPr algn="ctr"/>
            <a:r>
              <a:rPr lang="pt-BR" sz="4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  <a:ea typeface="Arial Unicode MS" pitchFamily="34" charset="-128"/>
                <a:cs typeface="Arial Unicode MS" pitchFamily="34" charset="-128"/>
              </a:rPr>
              <a:t>Política Municipal </a:t>
            </a:r>
            <a:r>
              <a:rPr lang="pt-BR" sz="4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  <a:ea typeface="Arial Unicode MS" pitchFamily="34" charset="-128"/>
                <a:cs typeface="Arial Unicode MS" pitchFamily="34" charset="-128"/>
              </a:rPr>
              <a:t>de </a:t>
            </a:r>
            <a:r>
              <a:rPr lang="pt-BR" sz="4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  <a:ea typeface="Arial Unicode MS" pitchFamily="34" charset="-128"/>
                <a:cs typeface="Arial Unicode MS" pitchFamily="34" charset="-128"/>
              </a:rPr>
              <a:t>Saneamento</a:t>
            </a:r>
          </a:p>
          <a:p>
            <a:pPr algn="ctr"/>
            <a:endParaRPr lang="pt-BR" sz="440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+mj-lt"/>
              <a:ea typeface="Arial Unicode MS" pitchFamily="34" charset="-128"/>
              <a:cs typeface="Arial Unicode MS" pitchFamily="34" charset="-128"/>
            </a:endParaRPr>
          </a:p>
          <a:p>
            <a:pPr algn="ctr"/>
            <a:r>
              <a:rPr lang="pt-BR" sz="4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  <a:ea typeface="Arial Unicode MS" pitchFamily="34" charset="-128"/>
                <a:cs typeface="Arial Unicode MS" pitchFamily="34" charset="-128"/>
              </a:rPr>
              <a:t>Os desafios e obrigações  do Poder Público: Plano Municipal de Saneamento</a:t>
            </a:r>
          </a:p>
        </p:txBody>
      </p:sp>
    </p:spTree>
    <p:extLst>
      <p:ext uri="{BB962C8B-B14F-4D97-AF65-F5344CB8AC3E}">
        <p14:creationId xmlns:p14="http://schemas.microsoft.com/office/powerpoint/2010/main" val="37040174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485800"/>
            <a:ext cx="8229600" cy="1143000"/>
          </a:xfrm>
        </p:spPr>
        <p:txBody>
          <a:bodyPr/>
          <a:lstStyle/>
          <a:p>
            <a:r>
              <a:rPr lang="pt-BR" sz="3600" dirty="0" smtClean="0"/>
              <a:t>Diagnóstico dos Serviços</a:t>
            </a:r>
            <a:endParaRPr lang="pt-BR" sz="3600" dirty="0"/>
          </a:p>
        </p:txBody>
      </p:sp>
      <p:sp>
        <p:nvSpPr>
          <p:cNvPr id="6" name="Espaço Reservado para Conteúdo 5"/>
          <p:cNvSpPr>
            <a:spLocks noGrp="1"/>
          </p:cNvSpPr>
          <p:nvPr>
            <p:ph idx="1"/>
          </p:nvPr>
        </p:nvSpPr>
        <p:spPr>
          <a:xfrm>
            <a:off x="611560" y="1484784"/>
            <a:ext cx="8229600" cy="4213772"/>
          </a:xfrm>
        </p:spPr>
        <p:txBody>
          <a:bodyPr lIns="180000" tIns="180000" rIns="180000" bIns="180000"/>
          <a:lstStyle/>
          <a:p>
            <a:pPr>
              <a:spcBef>
                <a:spcPts val="0"/>
              </a:spcBef>
              <a:spcAft>
                <a:spcPts val="1200"/>
              </a:spcAft>
              <a:buFont typeface="Wingdings" pitchFamily="2" charset="2"/>
              <a:buChar char="Ø"/>
            </a:pPr>
            <a:r>
              <a:rPr lang="pt-BR" sz="2000" dirty="0" smtClean="0"/>
              <a:t>Avaliar a situação dos  serviços de saneamento tendo em vista a necessidade  de garantir a universalização tanto na oferta quanto na demanda dos serviços. </a:t>
            </a:r>
          </a:p>
          <a:p>
            <a:pPr marL="0" indent="0">
              <a:spcBef>
                <a:spcPts val="0"/>
              </a:spcBef>
              <a:spcAft>
                <a:spcPts val="1200"/>
              </a:spcAft>
              <a:buNone/>
            </a:pPr>
            <a:endParaRPr lang="pt-BR" sz="2000" dirty="0" smtClean="0"/>
          </a:p>
          <a:p>
            <a:pPr>
              <a:spcBef>
                <a:spcPts val="0"/>
              </a:spcBef>
              <a:spcAft>
                <a:spcPts val="1200"/>
              </a:spcAft>
              <a:buFont typeface="Wingdings" pitchFamily="2" charset="2"/>
              <a:buChar char="Ø"/>
            </a:pPr>
            <a:r>
              <a:rPr lang="pt-BR" sz="2000" dirty="0" smtClean="0"/>
              <a:t>Desafios:</a:t>
            </a:r>
          </a:p>
          <a:p>
            <a:pPr lvl="1">
              <a:spcBef>
                <a:spcPts val="0"/>
              </a:spcBef>
              <a:spcAft>
                <a:spcPts val="1200"/>
              </a:spcAft>
              <a:buFont typeface="Wingdings" pitchFamily="2" charset="2"/>
              <a:buChar char="Ø"/>
            </a:pPr>
            <a:r>
              <a:rPr lang="pt-BR" sz="2000" dirty="0" smtClean="0"/>
              <a:t>Melhorar o atendimento aos munícipes;</a:t>
            </a:r>
          </a:p>
          <a:p>
            <a:pPr lvl="1">
              <a:spcBef>
                <a:spcPts val="0"/>
              </a:spcBef>
              <a:spcAft>
                <a:spcPts val="1200"/>
              </a:spcAft>
              <a:buFont typeface="Wingdings" pitchFamily="2" charset="2"/>
              <a:buChar char="Ø"/>
            </a:pPr>
            <a:r>
              <a:rPr lang="pt-BR" sz="2000" dirty="0" smtClean="0"/>
              <a:t>Acompanhar e fomentar o crescimento do município;</a:t>
            </a:r>
          </a:p>
          <a:p>
            <a:pPr lvl="1">
              <a:spcBef>
                <a:spcPts val="0"/>
              </a:spcBef>
              <a:spcAft>
                <a:spcPts val="1200"/>
              </a:spcAft>
              <a:buFont typeface="Wingdings" pitchFamily="2" charset="2"/>
              <a:buChar char="Ø"/>
            </a:pPr>
            <a:r>
              <a:rPr lang="pt-BR" sz="2000" dirty="0" smtClean="0"/>
              <a:t>Garantir a qualidade e a segurança dos serviços</a:t>
            </a:r>
            <a:endParaRPr lang="pt-BR" sz="2000" dirty="0"/>
          </a:p>
          <a:p>
            <a:pPr lvl="1">
              <a:spcBef>
                <a:spcPts val="0"/>
              </a:spcBef>
              <a:spcAft>
                <a:spcPts val="1200"/>
              </a:spcAft>
              <a:buFont typeface="Wingdings" pitchFamily="2" charset="2"/>
              <a:buChar char="Ø"/>
            </a:pPr>
            <a:r>
              <a:rPr lang="pt-BR" sz="2000" dirty="0" smtClean="0"/>
              <a:t>Estabelecer regime de eficácia e eficiência</a:t>
            </a:r>
          </a:p>
        </p:txBody>
      </p:sp>
    </p:spTree>
    <p:extLst>
      <p:ext uri="{BB962C8B-B14F-4D97-AF65-F5344CB8AC3E}">
        <p14:creationId xmlns:p14="http://schemas.microsoft.com/office/powerpoint/2010/main" val="32588452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/>
          <p:cNvSpPr>
            <a:spLocks noGrp="1"/>
          </p:cNvSpPr>
          <p:nvPr>
            <p:ph type="title"/>
          </p:nvPr>
        </p:nvSpPr>
        <p:spPr>
          <a:xfrm>
            <a:off x="457200" y="557808"/>
            <a:ext cx="8229600" cy="1143000"/>
          </a:xfrm>
        </p:spPr>
        <p:txBody>
          <a:bodyPr/>
          <a:lstStyle/>
          <a:p>
            <a:r>
              <a:rPr lang="pt-BR" dirty="0" smtClean="0"/>
              <a:t>Projeção </a:t>
            </a:r>
            <a:r>
              <a:rPr lang="pt-BR" dirty="0"/>
              <a:t> </a:t>
            </a:r>
            <a:r>
              <a:rPr lang="pt-BR" dirty="0" smtClean="0"/>
              <a:t>da Demanda</a:t>
            </a:r>
            <a:endParaRPr lang="pt-BR" dirty="0"/>
          </a:p>
        </p:txBody>
      </p:sp>
      <p:sp>
        <p:nvSpPr>
          <p:cNvPr id="2" name="CaixaDeTexto 1"/>
          <p:cNvSpPr txBox="1"/>
          <p:nvPr/>
        </p:nvSpPr>
        <p:spPr>
          <a:xfrm>
            <a:off x="561671" y="2492896"/>
            <a:ext cx="8397772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Ø"/>
            </a:pPr>
            <a:r>
              <a:rPr lang="pt-BR" sz="2400" dirty="0" smtClean="0">
                <a:latin typeface="Times New Roman" pitchFamily="18" charset="0"/>
                <a:cs typeface="Times New Roman" pitchFamily="18" charset="0"/>
              </a:rPr>
              <a:t>Projeção de Crescimento Populacional: População Urbana e Rural;</a:t>
            </a:r>
          </a:p>
          <a:p>
            <a:endParaRPr lang="pt-BR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285750" indent="-285750">
              <a:buFont typeface="Wingdings" pitchFamily="2" charset="2"/>
              <a:buChar char="Ø"/>
            </a:pPr>
            <a:r>
              <a:rPr lang="pt-BR" sz="2400" dirty="0" smtClean="0">
                <a:latin typeface="Times New Roman" pitchFamily="18" charset="0"/>
                <a:cs typeface="Times New Roman" pitchFamily="18" charset="0"/>
              </a:rPr>
              <a:t>Densidade Habitacional e Consumo per capta;</a:t>
            </a:r>
          </a:p>
          <a:p>
            <a:endParaRPr lang="pt-BR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285750" indent="-285750">
              <a:buFont typeface="Wingdings" pitchFamily="2" charset="2"/>
              <a:buChar char="Ø"/>
            </a:pPr>
            <a:r>
              <a:rPr lang="pt-BR" sz="2400" dirty="0" smtClean="0">
                <a:latin typeface="Times New Roman" pitchFamily="18" charset="0"/>
                <a:cs typeface="Times New Roman" pitchFamily="18" charset="0"/>
              </a:rPr>
              <a:t>Analisar Impactos de Empreendimentos Habitacionais, Comerciais e Industriais;</a:t>
            </a:r>
          </a:p>
          <a:p>
            <a:endParaRPr lang="pt-BR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285750" indent="-285750">
              <a:buFont typeface="Wingdings" pitchFamily="2" charset="2"/>
              <a:buChar char="Ø"/>
            </a:pPr>
            <a:r>
              <a:rPr lang="pt-BR" sz="2400" dirty="0" smtClean="0">
                <a:latin typeface="Times New Roman" pitchFamily="18" charset="0"/>
                <a:cs typeface="Times New Roman" pitchFamily="18" charset="0"/>
              </a:rPr>
              <a:t>Estabelecer Vazões e Volumes a partir de coeficientes técnicos </a:t>
            </a:r>
            <a:endParaRPr lang="pt-BR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862282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pt-BR" dirty="0" smtClean="0"/>
              <a:t>INDICADORES DE</a:t>
            </a:r>
            <a:br>
              <a:rPr lang="pt-BR" dirty="0" smtClean="0"/>
            </a:br>
            <a:r>
              <a:rPr lang="pt-BR" dirty="0" smtClean="0"/>
              <a:t>EFICIÊNCIA E EFICÁCIA</a:t>
            </a:r>
            <a:br>
              <a:rPr lang="pt-BR" dirty="0" smtClean="0"/>
            </a:b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1585275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BR" dirty="0"/>
              <a:t>Prestação de Serviço Adequado - Água</a:t>
            </a:r>
          </a:p>
        </p:txBody>
      </p:sp>
      <p:sp>
        <p:nvSpPr>
          <p:cNvPr id="60419" name="Espaço Reservado para Conteúdo 5"/>
          <p:cNvSpPr>
            <a:spLocks noGrp="1"/>
          </p:cNvSpPr>
          <p:nvPr>
            <p:ph idx="1"/>
          </p:nvPr>
        </p:nvSpPr>
        <p:spPr>
          <a:xfrm>
            <a:off x="457200" y="1051200"/>
            <a:ext cx="8229600" cy="383619"/>
          </a:xfrm>
        </p:spPr>
        <p:txBody>
          <a:bodyPr/>
          <a:lstStyle/>
          <a:p>
            <a:pPr algn="ctr">
              <a:buFont typeface="Wingdings" pitchFamily="2" charset="2"/>
              <a:buChar char="Ø"/>
            </a:pPr>
            <a:r>
              <a:rPr lang="pt-BR" dirty="0" smtClean="0"/>
              <a:t>IQAD – Índice de Qualidade da Água Distribuída</a:t>
            </a:r>
          </a:p>
        </p:txBody>
      </p:sp>
      <p:graphicFrame>
        <p:nvGraphicFramePr>
          <p:cNvPr id="7" name="Tabela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46054192"/>
              </p:ext>
            </p:extLst>
          </p:nvPr>
        </p:nvGraphicFramePr>
        <p:xfrm>
          <a:off x="467544" y="1772816"/>
          <a:ext cx="8208912" cy="4824537"/>
        </p:xfrm>
        <a:graphic>
          <a:graphicData uri="http://schemas.openxmlformats.org/drawingml/2006/table">
            <a:tbl>
              <a:tblPr/>
              <a:tblGrid>
                <a:gridCol w="1584176"/>
                <a:gridCol w="5630114"/>
                <a:gridCol w="994622"/>
              </a:tblGrid>
              <a:tr h="398617"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800" b="1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PARÂMETRO</a:t>
                      </a:r>
                      <a:r>
                        <a:rPr lang="pt-BR" sz="18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 </a:t>
                      </a:r>
                      <a:endParaRPr lang="pt-BR" sz="1800" b="1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800" b="1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CONDIÇÃO EXIGIDA</a:t>
                      </a:r>
                      <a:r>
                        <a:rPr lang="pt-BR" sz="18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 </a:t>
                      </a:r>
                      <a:endParaRPr lang="pt-BR" sz="1800" b="1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800" b="1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PESO</a:t>
                      </a:r>
                      <a:r>
                        <a:rPr lang="pt-BR" sz="18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 </a:t>
                      </a:r>
                      <a:endParaRPr lang="pt-BR" sz="1800" b="1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</a:tr>
              <a:tr h="885184"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800" b="1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Turbidez (TB) 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F1F5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pt-BR" sz="18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Menor que 1,0 (uma) </a:t>
                      </a:r>
                      <a:r>
                        <a:rPr lang="pt-BR" sz="1800" b="0" i="0" u="none" strike="noStrike" dirty="0" err="1">
                          <a:solidFill>
                            <a:srgbClr val="000000"/>
                          </a:solidFill>
                          <a:latin typeface="+mn-lt"/>
                        </a:rPr>
                        <a:t>U.T.</a:t>
                      </a:r>
                      <a:r>
                        <a:rPr lang="pt-BR" sz="18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 (unidade de turbidez)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F1F5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800" b="1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0,2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F1F5"/>
                    </a:solidFill>
                  </a:tcPr>
                </a:tc>
              </a:tr>
              <a:tr h="885184"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800" b="1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Cloro residual Livre (CRL)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pt-BR" sz="18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Maior que 0,2 (dois décimos) e menor que um valor limite a ser fixado de acordo com as condições do sistema 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800" b="1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0,25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</a:tr>
              <a:tr h="885184"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800" b="1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pH (PH) 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F1F5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pt-BR" sz="18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Maior que 6,5 (seis e meio) e menor que 8,5 (oito e meio).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F1F5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800" b="1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0,1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F1F5"/>
                    </a:solidFill>
                  </a:tcPr>
                </a:tc>
              </a:tr>
              <a:tr h="885184"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800" b="1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Fluoreto (FLR) 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pt-BR" sz="18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Maior que 0,7 (sete décimos) e menor que 0,9 (nove décimos) </a:t>
                      </a:r>
                      <a:r>
                        <a:rPr lang="pt-BR" sz="1800" b="0" i="0" u="none" strike="noStrike" dirty="0" err="1">
                          <a:solidFill>
                            <a:srgbClr val="000000"/>
                          </a:solidFill>
                          <a:latin typeface="+mn-lt"/>
                        </a:rPr>
                        <a:t>mg</a:t>
                      </a:r>
                      <a:r>
                        <a:rPr lang="pt-BR" sz="18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/l (miligramas por litro) 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800" b="1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0,1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</a:tr>
              <a:tr h="885184"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800" b="1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Bacteriologia (BAC) 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F1F5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pt-BR" sz="18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Menor que 1,0 (uma) UFC/100 ml (unidade formadora de colônia por cem mililitros).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F1F5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800" b="1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0,35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F1F5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602604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562416"/>
            <a:ext cx="8229600" cy="1143000"/>
          </a:xfrm>
        </p:spPr>
        <p:txBody>
          <a:bodyPr>
            <a:normAutofit/>
          </a:bodyPr>
          <a:lstStyle/>
          <a:p>
            <a:r>
              <a:rPr lang="pt-BR" dirty="0"/>
              <a:t>Prestação de Serviço Adequado - Água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457200" y="1916832"/>
            <a:ext cx="8229600" cy="2306046"/>
          </a:xfrm>
        </p:spPr>
        <p:txBody>
          <a:bodyPr lIns="252000" tIns="252000" rIns="252000" bIns="252000"/>
          <a:lstStyle/>
          <a:p>
            <a:pPr algn="just">
              <a:spcAft>
                <a:spcPts val="3000"/>
              </a:spcAft>
              <a:buFont typeface="Wingdings" pitchFamily="2" charset="2"/>
              <a:buChar char="Ø"/>
              <a:defRPr/>
            </a:pPr>
            <a:r>
              <a:rPr lang="pt-BR" dirty="0"/>
              <a:t>CBA – Cobertura do Sistema de Abastecimento de Água;</a:t>
            </a:r>
          </a:p>
          <a:p>
            <a:pPr algn="just">
              <a:spcAft>
                <a:spcPts val="3000"/>
              </a:spcAft>
              <a:buFont typeface="Wingdings" pitchFamily="2" charset="2"/>
              <a:buChar char="Ø"/>
              <a:defRPr/>
            </a:pPr>
            <a:r>
              <a:rPr lang="pt-BR" dirty="0" smtClean="0"/>
              <a:t>ICA </a:t>
            </a:r>
            <a:r>
              <a:rPr lang="pt-BR" dirty="0"/>
              <a:t>– Índice de Continuidade de Abastecimento de Água;</a:t>
            </a:r>
          </a:p>
          <a:p>
            <a:pPr algn="just">
              <a:spcAft>
                <a:spcPts val="3000"/>
              </a:spcAft>
              <a:buFont typeface="Wingdings" pitchFamily="2" charset="2"/>
              <a:buChar char="Ø"/>
              <a:defRPr/>
            </a:pPr>
            <a:r>
              <a:rPr lang="pt-BR" dirty="0" smtClean="0"/>
              <a:t>IPD </a:t>
            </a:r>
            <a:r>
              <a:rPr lang="pt-BR" dirty="0"/>
              <a:t>– Índice de Perdas na Distribuição</a:t>
            </a:r>
            <a:r>
              <a:rPr lang="pt-BR" dirty="0" smtClean="0"/>
              <a:t>.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2945615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476672"/>
            <a:ext cx="8229600" cy="1143000"/>
          </a:xfrm>
        </p:spPr>
        <p:txBody>
          <a:bodyPr/>
          <a:lstStyle/>
          <a:p>
            <a:r>
              <a:rPr lang="pt-BR" sz="3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Prestação de Serviço Adequado - Esgoto</a:t>
            </a:r>
            <a:endParaRPr lang="pt-BR" sz="3600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457200" y="1628800"/>
            <a:ext cx="8229600" cy="3156402"/>
          </a:xfrm>
        </p:spPr>
        <p:txBody>
          <a:bodyPr lIns="252000" tIns="252000" rIns="252000" bIns="252000"/>
          <a:lstStyle/>
          <a:p>
            <a:pPr algn="just">
              <a:spcAft>
                <a:spcPts val="1800"/>
              </a:spcAft>
              <a:buFont typeface="Wingdings" pitchFamily="2" charset="2"/>
              <a:buChar char="Ø"/>
              <a:defRPr/>
            </a:pPr>
            <a:r>
              <a:rPr lang="pt-BR" dirty="0"/>
              <a:t>CBE - Cobertura do Sistema de Esgotamento Sanitário;</a:t>
            </a:r>
          </a:p>
          <a:p>
            <a:pPr algn="just">
              <a:spcAft>
                <a:spcPts val="1800"/>
              </a:spcAft>
              <a:buFont typeface="Wingdings" pitchFamily="2" charset="2"/>
              <a:buChar char="Ø"/>
              <a:defRPr/>
            </a:pPr>
            <a:r>
              <a:rPr lang="pt-BR" dirty="0" smtClean="0"/>
              <a:t>IEE </a:t>
            </a:r>
            <a:r>
              <a:rPr lang="pt-BR" dirty="0"/>
              <a:t>– Índice de Eficiência Esgotamento Sanitário;</a:t>
            </a:r>
          </a:p>
          <a:p>
            <a:pPr lvl="1">
              <a:spcAft>
                <a:spcPts val="1800"/>
              </a:spcAft>
              <a:buFont typeface="Arial" pitchFamily="34" charset="0"/>
              <a:buChar char="•"/>
              <a:defRPr/>
            </a:pPr>
            <a:r>
              <a:rPr lang="pt-BR" dirty="0"/>
              <a:t>IORD – índice de obstrução de ramais domiciliares;</a:t>
            </a:r>
          </a:p>
          <a:p>
            <a:pPr lvl="1">
              <a:spcAft>
                <a:spcPts val="1800"/>
              </a:spcAft>
              <a:buFont typeface="Arial" pitchFamily="34" charset="0"/>
              <a:buChar char="•"/>
              <a:defRPr/>
            </a:pPr>
            <a:r>
              <a:rPr lang="pt-BR" dirty="0"/>
              <a:t>IORC – índice de obstrução de </a:t>
            </a:r>
            <a:r>
              <a:rPr lang="pt-BR" dirty="0" smtClean="0"/>
              <a:t>redes;</a:t>
            </a:r>
          </a:p>
          <a:p>
            <a:pPr algn="just">
              <a:spcAft>
                <a:spcPts val="1800"/>
              </a:spcAft>
              <a:buFont typeface="Wingdings" pitchFamily="2" charset="2"/>
              <a:buChar char="Ø"/>
              <a:defRPr/>
            </a:pPr>
            <a:r>
              <a:rPr lang="pt-BR" dirty="0" smtClean="0"/>
              <a:t>IETE – Índice de Eficiência no Tratamento do Esgoto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1085913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txBody>
          <a:bodyPr/>
          <a:lstStyle/>
          <a:p>
            <a:r>
              <a:rPr lang="pt-BR" sz="3200" dirty="0"/>
              <a:t>Prestação de Serviço Adequado</a:t>
            </a:r>
            <a:br>
              <a:rPr lang="pt-BR" sz="3200" dirty="0"/>
            </a:br>
            <a:r>
              <a:rPr lang="pt-BR" sz="3200" dirty="0"/>
              <a:t>Indicadores Gerenciais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457200" y="1484784"/>
            <a:ext cx="8229600" cy="4133851"/>
          </a:xfrm>
        </p:spPr>
        <p:txBody>
          <a:bodyPr lIns="180000" tIns="180000" rIns="180000" bIns="180000"/>
          <a:lstStyle/>
          <a:p>
            <a:pPr algn="just">
              <a:spcAft>
                <a:spcPts val="1800"/>
              </a:spcAft>
              <a:buFont typeface="Wingdings" pitchFamily="2" charset="2"/>
              <a:buChar char="Ø"/>
              <a:defRPr/>
            </a:pPr>
            <a:r>
              <a:rPr lang="pt-BR" dirty="0"/>
              <a:t>Índice de eficiência da prestação de serviços e no atendimento ao usuário:</a:t>
            </a:r>
          </a:p>
          <a:p>
            <a:pPr lvl="1">
              <a:spcAft>
                <a:spcPts val="1200"/>
              </a:spcAft>
              <a:defRPr/>
            </a:pPr>
            <a:r>
              <a:rPr lang="pt-BR" dirty="0"/>
              <a:t>Fator 1 - Prazos de atendimento dos serviços de maior frequência;</a:t>
            </a:r>
          </a:p>
          <a:p>
            <a:pPr lvl="1">
              <a:spcAft>
                <a:spcPts val="1200"/>
              </a:spcAft>
              <a:defRPr/>
            </a:pPr>
            <a:r>
              <a:rPr lang="pt-BR" dirty="0"/>
              <a:t>Fator 2 – Eficiência da Programação dos Serviços;</a:t>
            </a:r>
          </a:p>
          <a:p>
            <a:pPr lvl="1">
              <a:spcAft>
                <a:spcPts val="1200"/>
              </a:spcAft>
              <a:defRPr/>
            </a:pPr>
            <a:r>
              <a:rPr lang="pt-BR" dirty="0"/>
              <a:t>Fator 3 - Disponibilidade de estruturas de atendimento ao público;</a:t>
            </a:r>
          </a:p>
          <a:p>
            <a:pPr lvl="1">
              <a:spcAft>
                <a:spcPts val="1200"/>
              </a:spcAft>
              <a:defRPr/>
            </a:pPr>
            <a:r>
              <a:rPr lang="pt-BR" dirty="0"/>
              <a:t>Fator 4 - Adequação da estrutura de atendimento em prédio (s) do operador;</a:t>
            </a:r>
          </a:p>
          <a:p>
            <a:pPr lvl="1">
              <a:spcAft>
                <a:spcPts val="1200"/>
              </a:spcAft>
              <a:defRPr/>
            </a:pPr>
            <a:r>
              <a:rPr lang="pt-BR" dirty="0"/>
              <a:t>Fator 5 - Adequação das instalações e logística de atendimento em prédio (s) do operador</a:t>
            </a:r>
            <a:r>
              <a:rPr lang="pt-BR" dirty="0" smtClean="0"/>
              <a:t>.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14933004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69776"/>
            <a:ext cx="8229600" cy="1143000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pt-BR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Prestação de Serviço Adequado</a:t>
            </a:r>
            <a:br>
              <a:rPr lang="pt-BR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pt-BR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Indicadores Gerenciais</a:t>
            </a:r>
            <a:endParaRPr lang="pt-BR" sz="3200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457200" y="1643153"/>
            <a:ext cx="8229600" cy="2433919"/>
          </a:xfrm>
        </p:spPr>
        <p:txBody>
          <a:bodyPr lIns="252000" tIns="252000" rIns="252000" bIns="252000"/>
          <a:lstStyle/>
          <a:p>
            <a:pPr marL="342900" lvl="2" indent="-342900" algn="just">
              <a:spcAft>
                <a:spcPts val="2400"/>
              </a:spcAft>
              <a:buSzPct val="95000"/>
              <a:buFont typeface="Wingdings" pitchFamily="2" charset="2"/>
              <a:buChar char="Ø"/>
              <a:defRPr/>
            </a:pPr>
            <a:r>
              <a:rPr lang="pt-BR" dirty="0"/>
              <a:t>Indicador do nível de cortesia e de qualidade percebida pelos usuários na prestação dos </a:t>
            </a:r>
            <a:r>
              <a:rPr lang="pt-BR" dirty="0" smtClean="0"/>
              <a:t>serviços:</a:t>
            </a:r>
          </a:p>
          <a:p>
            <a:pPr marL="800100" lvl="3" indent="-342900" algn="just">
              <a:spcAft>
                <a:spcPts val="2400"/>
              </a:spcAft>
              <a:buSzPct val="95000"/>
              <a:buFont typeface="Wingdings" pitchFamily="2" charset="2"/>
              <a:buChar char="Ø"/>
              <a:defRPr/>
            </a:pPr>
            <a:r>
              <a:rPr lang="pt-BR" dirty="0" smtClean="0"/>
              <a:t>Pesquisa </a:t>
            </a:r>
            <a:r>
              <a:rPr lang="pt-BR" dirty="0"/>
              <a:t>de opinião/satisfação do cliente.</a:t>
            </a:r>
          </a:p>
          <a:p>
            <a:pPr marL="342900" lvl="2" indent="-342900" algn="just">
              <a:spcAft>
                <a:spcPts val="2400"/>
              </a:spcAft>
              <a:buSzPct val="95000"/>
              <a:buFont typeface="Wingdings" pitchFamily="2" charset="2"/>
              <a:buChar char="Ø"/>
              <a:defRPr/>
            </a:pPr>
            <a:r>
              <a:rPr lang="pt-BR" dirty="0" smtClean="0"/>
              <a:t>Índice </a:t>
            </a:r>
            <a:r>
              <a:rPr lang="pt-BR" dirty="0"/>
              <a:t>de </a:t>
            </a:r>
            <a:r>
              <a:rPr lang="pt-BR" dirty="0" smtClean="0"/>
              <a:t>hidrometração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6464802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pt-BR" dirty="0" smtClean="0"/>
              <a:t> POLÍTICA PÚBLICA DE SANEAMENTO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13509850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332656"/>
            <a:ext cx="8985176" cy="1143000"/>
          </a:xfrm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pt-BR" sz="4000" dirty="0"/>
              <a:t>“ATORES” DO SANEAMENTO: </a:t>
            </a:r>
            <a:r>
              <a:rPr lang="pt-BR" sz="4000" dirty="0" smtClean="0"/>
              <a:t>RESPONSÁVEIS PELA PRESTAÇÃO DO SERVIÇOS</a:t>
            </a:r>
            <a:endParaRPr lang="pt-BR" sz="4000" dirty="0"/>
          </a:p>
        </p:txBody>
      </p:sp>
      <p:sp>
        <p:nvSpPr>
          <p:cNvPr id="14339" name="Rectangle 3"/>
          <p:cNvSpPr>
            <a:spLocks noGrp="1" noChangeArrowheads="1"/>
          </p:cNvSpPr>
          <p:nvPr>
            <p:ph idx="1"/>
          </p:nvPr>
        </p:nvSpPr>
        <p:spPr>
          <a:xfrm>
            <a:off x="611560" y="2276872"/>
            <a:ext cx="7758112" cy="3857625"/>
          </a:xfrm>
        </p:spPr>
        <p:txBody>
          <a:bodyPr>
            <a:normAutofit/>
          </a:bodyPr>
          <a:lstStyle/>
          <a:p>
            <a:pPr marL="274320" indent="-274320" algn="just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pt-BR" sz="2400" dirty="0" smtClean="0">
                <a:latin typeface="Arial Rounded MT Bold" pitchFamily="34" charset="0"/>
              </a:rPr>
              <a:t>TITULARES </a:t>
            </a:r>
            <a:r>
              <a:rPr lang="pt-BR" sz="2400" dirty="0">
                <a:latin typeface="Arial Rounded MT Bold" pitchFamily="34" charset="0"/>
              </a:rPr>
              <a:t>DO SERVIÇO</a:t>
            </a:r>
          </a:p>
          <a:p>
            <a:pPr marL="274320" indent="-274320" algn="just" fontAlgn="auto">
              <a:spcAft>
                <a:spcPts val="0"/>
              </a:spcAft>
              <a:buClr>
                <a:schemeClr val="accent3"/>
              </a:buClr>
              <a:buFontTx/>
              <a:buNone/>
              <a:defRPr/>
            </a:pPr>
            <a:endParaRPr lang="pt-BR" sz="2400" dirty="0">
              <a:latin typeface="Arial Rounded MT Bold" pitchFamily="34" charset="0"/>
            </a:endParaRPr>
          </a:p>
          <a:p>
            <a:pPr marL="274320" indent="-274320" algn="just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pt-BR" sz="2400" dirty="0">
                <a:latin typeface="Arial Rounded MT Bold" pitchFamily="34" charset="0"/>
              </a:rPr>
              <a:t>PRESTADORES DO SERVIÇO</a:t>
            </a:r>
          </a:p>
          <a:p>
            <a:pPr marL="274320" indent="-274320" algn="just" fontAlgn="auto">
              <a:spcAft>
                <a:spcPts val="0"/>
              </a:spcAft>
              <a:buClr>
                <a:schemeClr val="accent3"/>
              </a:buClr>
              <a:buFontTx/>
              <a:buNone/>
              <a:defRPr/>
            </a:pPr>
            <a:endParaRPr lang="pt-BR" sz="2400" dirty="0">
              <a:latin typeface="Arial Rounded MT Bold" pitchFamily="34" charset="0"/>
            </a:endParaRPr>
          </a:p>
          <a:p>
            <a:pPr marL="274320" indent="-274320" algn="just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pt-BR" sz="2400" dirty="0">
                <a:latin typeface="Arial Rounded MT Bold" pitchFamily="34" charset="0"/>
              </a:rPr>
              <a:t>REGULADORES DO </a:t>
            </a:r>
            <a:r>
              <a:rPr lang="pt-BR" sz="2400" dirty="0" smtClean="0">
                <a:latin typeface="Arial Rounded MT Bold" pitchFamily="34" charset="0"/>
              </a:rPr>
              <a:t>SERVIÇO (Controle  Social)</a:t>
            </a:r>
            <a:endParaRPr lang="pt-BR" sz="2400" dirty="0">
              <a:latin typeface="Arial Rounded MT Bold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738030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Título 1"/>
          <p:cNvSpPr>
            <a:spLocks noGrp="1"/>
          </p:cNvSpPr>
          <p:nvPr>
            <p:ph type="title"/>
          </p:nvPr>
        </p:nvSpPr>
        <p:spPr>
          <a:xfrm>
            <a:off x="539552" y="404664"/>
            <a:ext cx="8229600" cy="1143000"/>
          </a:xfrm>
        </p:spPr>
        <p:txBody>
          <a:bodyPr/>
          <a:lstStyle/>
          <a:p>
            <a:r>
              <a:rPr lang="pt-BR" dirty="0" smtClean="0"/>
              <a:t>Sumário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539552" y="2132856"/>
            <a:ext cx="8229600" cy="3302676"/>
          </a:xfrm>
        </p:spPr>
        <p:txBody>
          <a:bodyPr lIns="180000" tIns="180000" rIns="180000" bIns="180000"/>
          <a:lstStyle/>
          <a:p>
            <a:pPr>
              <a:spcBef>
                <a:spcPts val="1800"/>
              </a:spcBef>
              <a:buFont typeface="Wingdings" pitchFamily="2" charset="2"/>
              <a:buChar char="Ø"/>
            </a:pPr>
            <a:r>
              <a:rPr lang="pt-BR" dirty="0" smtClean="0"/>
              <a:t>Apresentação</a:t>
            </a:r>
          </a:p>
          <a:p>
            <a:pPr>
              <a:spcBef>
                <a:spcPts val="1800"/>
              </a:spcBef>
              <a:buFont typeface="Wingdings" pitchFamily="2" charset="2"/>
              <a:buChar char="Ø"/>
            </a:pPr>
            <a:r>
              <a:rPr lang="pt-BR" dirty="0" smtClean="0"/>
              <a:t>Marco Legal</a:t>
            </a:r>
          </a:p>
          <a:p>
            <a:pPr>
              <a:spcBef>
                <a:spcPts val="1800"/>
              </a:spcBef>
              <a:buFont typeface="Wingdings" pitchFamily="2" charset="2"/>
              <a:buChar char="Ø"/>
            </a:pPr>
            <a:r>
              <a:rPr lang="pt-BR" dirty="0" smtClean="0"/>
              <a:t>Plano Municipal de Saneamento </a:t>
            </a:r>
          </a:p>
          <a:p>
            <a:pPr>
              <a:spcBef>
                <a:spcPts val="1800"/>
              </a:spcBef>
              <a:buFont typeface="Wingdings" pitchFamily="2" charset="2"/>
              <a:buChar char="Ø"/>
            </a:pPr>
            <a:r>
              <a:rPr lang="pt-BR" dirty="0" smtClean="0"/>
              <a:t>Política Pública de Saneamento</a:t>
            </a:r>
          </a:p>
          <a:p>
            <a:pPr>
              <a:spcBef>
                <a:spcPts val="1800"/>
              </a:spcBef>
              <a:buFont typeface="Wingdings" pitchFamily="2" charset="2"/>
              <a:buChar char="Ø"/>
            </a:pPr>
            <a:r>
              <a:rPr lang="pt-BR" dirty="0" smtClean="0"/>
              <a:t>Estudo de Viabilidade – Verificação de  Equilíbrio Econômico Financeiro</a:t>
            </a:r>
          </a:p>
          <a:p>
            <a:pPr>
              <a:spcBef>
                <a:spcPts val="1800"/>
              </a:spcBef>
              <a:buFont typeface="Wingdings" pitchFamily="2" charset="2"/>
              <a:buChar char="Ø"/>
            </a:pPr>
            <a:r>
              <a:rPr lang="pt-BR" dirty="0" smtClean="0"/>
              <a:t>Vantagens da Implantação do Marco Regulatório  Municipal </a:t>
            </a:r>
          </a:p>
        </p:txBody>
      </p:sp>
    </p:spTree>
    <p:extLst>
      <p:ext uri="{BB962C8B-B14F-4D97-AF65-F5344CB8AC3E}">
        <p14:creationId xmlns:p14="http://schemas.microsoft.com/office/powerpoint/2010/main" val="24252666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ítulo 1"/>
          <p:cNvSpPr>
            <a:spLocks noGrp="1"/>
          </p:cNvSpPr>
          <p:nvPr>
            <p:ph type="title"/>
          </p:nvPr>
        </p:nvSpPr>
        <p:spPr>
          <a:xfrm>
            <a:off x="0" y="504825"/>
            <a:ext cx="9144000" cy="692150"/>
          </a:xfrm>
        </p:spPr>
        <p:txBody>
          <a:bodyPr/>
          <a:lstStyle/>
          <a:p>
            <a:pPr eaLnBrk="1" hangingPunct="1">
              <a:defRPr/>
            </a:pPr>
            <a:r>
              <a:rPr lang="pt-BR" sz="3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Política Pública de Saneamento</a:t>
            </a:r>
          </a:p>
        </p:txBody>
      </p:sp>
      <p:grpSp>
        <p:nvGrpSpPr>
          <p:cNvPr id="21507" name="Grupo 18"/>
          <p:cNvGrpSpPr>
            <a:grpSpLocks/>
          </p:cNvGrpSpPr>
          <p:nvPr/>
        </p:nvGrpSpPr>
        <p:grpSpPr bwMode="auto">
          <a:xfrm>
            <a:off x="179388" y="1556792"/>
            <a:ext cx="8712200" cy="4751387"/>
            <a:chOff x="107950" y="1556792"/>
            <a:chExt cx="8712522" cy="4752527"/>
          </a:xfrm>
        </p:grpSpPr>
        <p:sp>
          <p:nvSpPr>
            <p:cNvPr id="8" name="Rectangle 11"/>
            <p:cNvSpPr>
              <a:spLocks noChangeArrowheads="1"/>
            </p:cNvSpPr>
            <p:nvPr/>
          </p:nvSpPr>
          <p:spPr bwMode="auto">
            <a:xfrm>
              <a:off x="3581528" y="3309813"/>
              <a:ext cx="1905070" cy="1219493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/>
          </p:spPr>
          <p:txBody>
            <a:bodyPr wrap="none" anchor="ctr" anchorCtr="1"/>
            <a:lstStyle/>
            <a:p>
              <a:pPr algn="ctr" eaLnBrk="0" fontAlgn="auto" hangingPunct="0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pt-BR" altLang="en-US" sz="3000" b="1" dirty="0">
                  <a:latin typeface="+mj-lt"/>
                </a:rPr>
                <a:t>Função:</a:t>
              </a:r>
            </a:p>
            <a:p>
              <a:pPr algn="ctr" eaLnBrk="0" fontAlgn="auto" hangingPunct="0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pt-BR" altLang="en-US" sz="3000" b="1" dirty="0">
                  <a:latin typeface="+mj-lt"/>
                </a:rPr>
                <a:t>Regulação</a:t>
              </a:r>
              <a:endParaRPr lang="pt-BR" altLang="en-US" sz="3000" dirty="0">
                <a:latin typeface="+mj-lt"/>
              </a:endParaRPr>
            </a:p>
          </p:txBody>
        </p:sp>
        <p:sp>
          <p:nvSpPr>
            <p:cNvPr id="9" name="Rectangle 13"/>
            <p:cNvSpPr>
              <a:spLocks noChangeArrowheads="1"/>
            </p:cNvSpPr>
            <p:nvPr/>
          </p:nvSpPr>
          <p:spPr bwMode="auto">
            <a:xfrm>
              <a:off x="107950" y="3309813"/>
              <a:ext cx="2482942" cy="1219493"/>
            </a:xfrm>
            <a:prstGeom prst="rect">
              <a:avLst/>
            </a:pr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ffectLst/>
          </p:spPr>
          <p:txBody>
            <a:bodyPr wrap="none" anchor="ctr" anchorCtr="1"/>
            <a:lstStyle/>
            <a:p>
              <a:pPr algn="ctr" eaLnBrk="0" fontAlgn="auto" hangingPunct="0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pt-BR" altLang="en-US" sz="3000" b="1" dirty="0">
                  <a:latin typeface="+mn-lt"/>
                </a:rPr>
                <a:t>Função:</a:t>
              </a:r>
            </a:p>
            <a:p>
              <a:pPr algn="ctr" eaLnBrk="0" fontAlgn="auto" hangingPunct="0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pt-BR" altLang="en-US" sz="3000" b="1" dirty="0">
                  <a:latin typeface="+mn-lt"/>
                </a:rPr>
                <a:t>Planejamento</a:t>
              </a:r>
              <a:endParaRPr lang="en-US" altLang="en-US" sz="3000" b="1" dirty="0">
                <a:latin typeface="+mn-lt"/>
              </a:endParaRPr>
            </a:p>
          </p:txBody>
        </p:sp>
        <p:sp>
          <p:nvSpPr>
            <p:cNvPr id="10" name="Rectangle 19"/>
            <p:cNvSpPr>
              <a:spLocks noChangeArrowheads="1"/>
            </p:cNvSpPr>
            <p:nvPr/>
          </p:nvSpPr>
          <p:spPr bwMode="auto">
            <a:xfrm>
              <a:off x="6515337" y="3309813"/>
              <a:ext cx="2305135" cy="1219493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  <a:effectLst/>
          </p:spPr>
          <p:txBody>
            <a:bodyPr anchor="ctr" anchorCtr="1"/>
            <a:lstStyle/>
            <a:p>
              <a:pPr algn="ctr" eaLnBrk="0" fontAlgn="auto" hangingPunct="0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pt-BR" altLang="en-US" sz="3000" b="1" dirty="0">
                  <a:latin typeface="+mj-lt"/>
                </a:rPr>
                <a:t>Função:</a:t>
              </a:r>
            </a:p>
            <a:p>
              <a:pPr algn="ctr" eaLnBrk="0" fontAlgn="auto" hangingPunct="0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pt-BR" altLang="en-US" sz="3000" b="1" dirty="0">
                  <a:latin typeface="+mj-lt"/>
                </a:rPr>
                <a:t>Prestação</a:t>
              </a:r>
              <a:endParaRPr lang="en-US" altLang="en-US" sz="3000" b="1" dirty="0">
                <a:latin typeface="+mj-lt"/>
              </a:endParaRPr>
            </a:p>
          </p:txBody>
        </p:sp>
        <p:sp>
          <p:nvSpPr>
            <p:cNvPr id="21514" name="AutoShape 35"/>
            <p:cNvSpPr>
              <a:spLocks noChangeArrowheads="1"/>
            </p:cNvSpPr>
            <p:nvPr/>
          </p:nvSpPr>
          <p:spPr bwMode="auto">
            <a:xfrm>
              <a:off x="539552" y="1556792"/>
              <a:ext cx="7391400" cy="2743200"/>
            </a:xfrm>
            <a:custGeom>
              <a:avLst/>
              <a:gdLst>
                <a:gd name="T0" fmla="*/ 2147483647 w 21600"/>
                <a:gd name="T1" fmla="*/ 2147483647 h 21600"/>
                <a:gd name="T2" fmla="*/ 2147483647 w 21600"/>
                <a:gd name="T3" fmla="*/ 2147483647 h 21600"/>
                <a:gd name="T4" fmla="*/ 2147483647 w 21600"/>
                <a:gd name="T5" fmla="*/ 2147483647 h 21600"/>
                <a:gd name="T6" fmla="*/ 2147483647 w 21600"/>
                <a:gd name="T7" fmla="*/ 2147483647 h 21600"/>
                <a:gd name="T8" fmla="*/ 2147483647 w 21600"/>
                <a:gd name="T9" fmla="*/ 2147483647 h 21600"/>
                <a:gd name="T10" fmla="*/ 2147483647 w 21600"/>
                <a:gd name="T11" fmla="*/ 2147483647 h 2160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3163 w 21600"/>
                <a:gd name="T19" fmla="*/ 3163 h 21600"/>
                <a:gd name="T20" fmla="*/ 18437 w 21600"/>
                <a:gd name="T21" fmla="*/ 18437 h 2160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1600" h="21600">
                  <a:moveTo>
                    <a:pt x="16649" y="9175"/>
                  </a:moveTo>
                  <a:cubicBezTo>
                    <a:pt x="15919" y="6547"/>
                    <a:pt x="13527" y="4729"/>
                    <a:pt x="10800" y="4729"/>
                  </a:cubicBezTo>
                  <a:cubicBezTo>
                    <a:pt x="7447" y="4729"/>
                    <a:pt x="4729" y="7447"/>
                    <a:pt x="4729" y="10800"/>
                  </a:cubicBezTo>
                  <a:cubicBezTo>
                    <a:pt x="4728" y="10839"/>
                    <a:pt x="4729" y="10878"/>
                    <a:pt x="4730" y="10917"/>
                  </a:cubicBezTo>
                  <a:lnTo>
                    <a:pt x="2" y="11008"/>
                  </a:lnTo>
                  <a:cubicBezTo>
                    <a:pt x="0" y="10939"/>
                    <a:pt x="0" y="10869"/>
                    <a:pt x="0" y="10800"/>
                  </a:cubicBezTo>
                  <a:cubicBezTo>
                    <a:pt x="0" y="4835"/>
                    <a:pt x="4835" y="0"/>
                    <a:pt x="10800" y="0"/>
                  </a:cubicBezTo>
                  <a:cubicBezTo>
                    <a:pt x="15651" y="-1"/>
                    <a:pt x="19907" y="3234"/>
                    <a:pt x="21205" y="7909"/>
                  </a:cubicBezTo>
                  <a:lnTo>
                    <a:pt x="23807" y="7186"/>
                  </a:lnTo>
                  <a:lnTo>
                    <a:pt x="20283" y="13422"/>
                  </a:lnTo>
                  <a:lnTo>
                    <a:pt x="14048" y="9897"/>
                  </a:lnTo>
                  <a:lnTo>
                    <a:pt x="16649" y="9175"/>
                  </a:lnTo>
                  <a:close/>
                </a:path>
              </a:pathLst>
            </a:custGeom>
            <a:solidFill>
              <a:srgbClr val="FFFF99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pt-BR"/>
            </a:p>
          </p:txBody>
        </p:sp>
        <p:sp>
          <p:nvSpPr>
            <p:cNvPr id="21515" name="AutoShape 42"/>
            <p:cNvSpPr>
              <a:spLocks noChangeArrowheads="1"/>
            </p:cNvSpPr>
            <p:nvPr/>
          </p:nvSpPr>
          <p:spPr bwMode="auto">
            <a:xfrm>
              <a:off x="2667000" y="3462338"/>
              <a:ext cx="838200" cy="533400"/>
            </a:xfrm>
            <a:prstGeom prst="rightArrow">
              <a:avLst>
                <a:gd name="adj1" fmla="val 50000"/>
                <a:gd name="adj2" fmla="val 39286"/>
              </a:avLst>
            </a:prstGeom>
            <a:solidFill>
              <a:schemeClr val="tx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pt-BR">
                <a:latin typeface="Calibri" pitchFamily="34" charset="0"/>
              </a:endParaRPr>
            </a:p>
          </p:txBody>
        </p:sp>
        <p:sp>
          <p:nvSpPr>
            <p:cNvPr id="21516" name="AutoShape 43"/>
            <p:cNvSpPr>
              <a:spLocks noChangeArrowheads="1"/>
            </p:cNvSpPr>
            <p:nvPr/>
          </p:nvSpPr>
          <p:spPr bwMode="auto">
            <a:xfrm>
              <a:off x="5638800" y="3386138"/>
              <a:ext cx="838200" cy="533400"/>
            </a:xfrm>
            <a:prstGeom prst="rightArrow">
              <a:avLst>
                <a:gd name="adj1" fmla="val 50000"/>
                <a:gd name="adj2" fmla="val 39286"/>
              </a:avLst>
            </a:prstGeom>
            <a:solidFill>
              <a:schemeClr val="tx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pt-BR">
                <a:latin typeface="Calibri" pitchFamily="34" charset="0"/>
              </a:endParaRPr>
            </a:p>
          </p:txBody>
        </p:sp>
        <p:sp>
          <p:nvSpPr>
            <p:cNvPr id="21517" name="AutoShape 44"/>
            <p:cNvSpPr>
              <a:spLocks noChangeArrowheads="1"/>
            </p:cNvSpPr>
            <p:nvPr/>
          </p:nvSpPr>
          <p:spPr bwMode="auto">
            <a:xfrm>
              <a:off x="2667000" y="3995738"/>
              <a:ext cx="762000" cy="533400"/>
            </a:xfrm>
            <a:prstGeom prst="leftArrow">
              <a:avLst>
                <a:gd name="adj1" fmla="val 50000"/>
                <a:gd name="adj2" fmla="val 35714"/>
              </a:avLst>
            </a:prstGeom>
            <a:solidFill>
              <a:schemeClr val="tx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endParaRPr lang="pt-BR">
                <a:latin typeface="Calibri" pitchFamily="34" charset="0"/>
              </a:endParaRPr>
            </a:p>
          </p:txBody>
        </p:sp>
        <p:sp>
          <p:nvSpPr>
            <p:cNvPr id="21518" name="AutoShape 35"/>
            <p:cNvSpPr>
              <a:spLocks noChangeArrowheads="1"/>
            </p:cNvSpPr>
            <p:nvPr/>
          </p:nvSpPr>
          <p:spPr bwMode="auto">
            <a:xfrm rot="10800000">
              <a:off x="1115616" y="3566119"/>
              <a:ext cx="7391400" cy="2743200"/>
            </a:xfrm>
            <a:custGeom>
              <a:avLst/>
              <a:gdLst>
                <a:gd name="T0" fmla="*/ 2147483647 w 21600"/>
                <a:gd name="T1" fmla="*/ 2147483647 h 21600"/>
                <a:gd name="T2" fmla="*/ 2147483647 w 21600"/>
                <a:gd name="T3" fmla="*/ 2147483647 h 21600"/>
                <a:gd name="T4" fmla="*/ 2147483647 w 21600"/>
                <a:gd name="T5" fmla="*/ 2147483647 h 21600"/>
                <a:gd name="T6" fmla="*/ 2147483647 w 21600"/>
                <a:gd name="T7" fmla="*/ 2147483647 h 21600"/>
                <a:gd name="T8" fmla="*/ 2147483647 w 21600"/>
                <a:gd name="T9" fmla="*/ 2147483647 h 21600"/>
                <a:gd name="T10" fmla="*/ 2147483647 w 21600"/>
                <a:gd name="T11" fmla="*/ 2147483647 h 2160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3163 w 21600"/>
                <a:gd name="T19" fmla="*/ 3163 h 21600"/>
                <a:gd name="T20" fmla="*/ 18437 w 21600"/>
                <a:gd name="T21" fmla="*/ 18437 h 2160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1600" h="21600">
                  <a:moveTo>
                    <a:pt x="16649" y="9175"/>
                  </a:moveTo>
                  <a:cubicBezTo>
                    <a:pt x="15919" y="6547"/>
                    <a:pt x="13527" y="4729"/>
                    <a:pt x="10800" y="4729"/>
                  </a:cubicBezTo>
                  <a:cubicBezTo>
                    <a:pt x="7447" y="4729"/>
                    <a:pt x="4729" y="7447"/>
                    <a:pt x="4729" y="10800"/>
                  </a:cubicBezTo>
                  <a:cubicBezTo>
                    <a:pt x="4728" y="10839"/>
                    <a:pt x="4729" y="10878"/>
                    <a:pt x="4730" y="10917"/>
                  </a:cubicBezTo>
                  <a:lnTo>
                    <a:pt x="2" y="11008"/>
                  </a:lnTo>
                  <a:cubicBezTo>
                    <a:pt x="0" y="10939"/>
                    <a:pt x="0" y="10869"/>
                    <a:pt x="0" y="10800"/>
                  </a:cubicBezTo>
                  <a:cubicBezTo>
                    <a:pt x="0" y="4835"/>
                    <a:pt x="4835" y="0"/>
                    <a:pt x="10800" y="0"/>
                  </a:cubicBezTo>
                  <a:cubicBezTo>
                    <a:pt x="15651" y="-1"/>
                    <a:pt x="19907" y="3234"/>
                    <a:pt x="21205" y="7909"/>
                  </a:cubicBezTo>
                  <a:lnTo>
                    <a:pt x="23807" y="7186"/>
                  </a:lnTo>
                  <a:lnTo>
                    <a:pt x="20283" y="13422"/>
                  </a:lnTo>
                  <a:lnTo>
                    <a:pt x="14048" y="9897"/>
                  </a:lnTo>
                  <a:lnTo>
                    <a:pt x="16649" y="9175"/>
                  </a:lnTo>
                  <a:close/>
                </a:path>
              </a:pathLst>
            </a:custGeom>
            <a:solidFill>
              <a:srgbClr val="FFFF99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pt-BR"/>
            </a:p>
          </p:txBody>
        </p:sp>
      </p:grpSp>
      <p:sp>
        <p:nvSpPr>
          <p:cNvPr id="21508" name="AutoShape 44"/>
          <p:cNvSpPr>
            <a:spLocks noChangeArrowheads="1"/>
          </p:cNvSpPr>
          <p:nvPr/>
        </p:nvSpPr>
        <p:spPr bwMode="auto">
          <a:xfrm>
            <a:off x="5681663" y="3931692"/>
            <a:ext cx="762000" cy="533400"/>
          </a:xfrm>
          <a:prstGeom prst="leftArrow">
            <a:avLst>
              <a:gd name="adj1" fmla="val 50000"/>
              <a:gd name="adj2" fmla="val 35708"/>
            </a:avLst>
          </a:prstGeom>
          <a:solidFill>
            <a:schemeClr val="tx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pt-BR">
              <a:latin typeface="Calibri" pitchFamily="34" charset="0"/>
            </a:endParaRPr>
          </a:p>
        </p:txBody>
      </p:sp>
      <p:sp>
        <p:nvSpPr>
          <p:cNvPr id="15" name="Text Box 41"/>
          <p:cNvSpPr txBox="1">
            <a:spLocks noChangeArrowheads="1"/>
          </p:cNvSpPr>
          <p:nvPr/>
        </p:nvSpPr>
        <p:spPr bwMode="auto">
          <a:xfrm>
            <a:off x="820738" y="5819229"/>
            <a:ext cx="8215312" cy="344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80000"/>
              </a:lnSpc>
              <a:spcBef>
                <a:spcPct val="25000"/>
              </a:spcBef>
              <a:defRPr/>
            </a:pPr>
            <a:r>
              <a:rPr lang="pt-BR" sz="2000" b="1" dirty="0">
                <a:latin typeface="+mj-lt"/>
              </a:rPr>
              <a:t>EQUILÍBRIO ECONÔMICO-FINANCEIRO</a:t>
            </a:r>
          </a:p>
        </p:txBody>
      </p:sp>
      <p:sp>
        <p:nvSpPr>
          <p:cNvPr id="17" name="Text Box 37"/>
          <p:cNvSpPr txBox="1">
            <a:spLocks noChangeArrowheads="1"/>
          </p:cNvSpPr>
          <p:nvPr/>
        </p:nvSpPr>
        <p:spPr bwMode="auto">
          <a:xfrm>
            <a:off x="2266950" y="1739354"/>
            <a:ext cx="41148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pt-BR" sz="2000" b="1" dirty="0">
                <a:latin typeface="+mj-lt"/>
              </a:rPr>
              <a:t>SERVIÇO ADEQUADO</a:t>
            </a:r>
          </a:p>
        </p:txBody>
      </p:sp>
    </p:spTree>
    <p:extLst>
      <p:ext uri="{BB962C8B-B14F-4D97-AF65-F5344CB8AC3E}">
        <p14:creationId xmlns:p14="http://schemas.microsoft.com/office/powerpoint/2010/main" val="3181658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ítulo 1"/>
          <p:cNvSpPr>
            <a:spLocks noGrp="1"/>
          </p:cNvSpPr>
          <p:nvPr>
            <p:ph type="title"/>
          </p:nvPr>
        </p:nvSpPr>
        <p:spPr>
          <a:xfrm>
            <a:off x="0" y="504825"/>
            <a:ext cx="9144000" cy="692150"/>
          </a:xfrm>
        </p:spPr>
        <p:txBody>
          <a:bodyPr/>
          <a:lstStyle/>
          <a:p>
            <a:pPr eaLnBrk="1" hangingPunct="1">
              <a:defRPr/>
            </a:pPr>
            <a:r>
              <a:rPr lang="pt-BR" sz="31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Política Pública de Saneamento</a:t>
            </a:r>
          </a:p>
        </p:txBody>
      </p:sp>
      <p:grpSp>
        <p:nvGrpSpPr>
          <p:cNvPr id="22531" name="Grupo 14"/>
          <p:cNvGrpSpPr>
            <a:grpSpLocks noChangeAspect="1"/>
          </p:cNvGrpSpPr>
          <p:nvPr/>
        </p:nvGrpSpPr>
        <p:grpSpPr bwMode="auto">
          <a:xfrm>
            <a:off x="0" y="1960563"/>
            <a:ext cx="8964613" cy="4564062"/>
            <a:chOff x="107950" y="1247775"/>
            <a:chExt cx="8928100" cy="5494338"/>
          </a:xfrm>
        </p:grpSpPr>
        <p:sp>
          <p:nvSpPr>
            <p:cNvPr id="8" name="Text Box 2"/>
            <p:cNvSpPr txBox="1">
              <a:spLocks noChangeArrowheads="1"/>
            </p:cNvSpPr>
            <p:nvPr/>
          </p:nvSpPr>
          <p:spPr bwMode="auto">
            <a:xfrm>
              <a:off x="107950" y="3069028"/>
              <a:ext cx="2303567" cy="1888141"/>
            </a:xfrm>
            <a:prstGeom prst="rect">
              <a:avLst/>
            </a:prstGeom>
            <a:noFill/>
            <a:ln w="12700" cap="sq">
              <a:noFill/>
              <a:miter lim="800000"/>
              <a:headEnd type="none" w="sm" len="sm"/>
              <a:tailEnd type="none" w="sm" len="sm"/>
            </a:ln>
          </p:spPr>
          <p:txBody>
            <a:bodyPr>
              <a:spAutoFit/>
            </a:bodyPr>
            <a:lstStyle/>
            <a:p>
              <a:pPr algn="ctr" fontAlgn="auto">
                <a:spcBef>
                  <a:spcPct val="50000"/>
                </a:spcBef>
                <a:spcAft>
                  <a:spcPts val="0"/>
                </a:spcAft>
                <a:defRPr/>
              </a:pPr>
              <a:r>
                <a:rPr lang="pt-BR" sz="2400" b="1" dirty="0">
                  <a:solidFill>
                    <a:schemeClr val="tx2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+mn-lt"/>
                  <a:cs typeface="Times New Roman" pitchFamily="18" charset="0"/>
                </a:rPr>
                <a:t>PRESTAÇÃO </a:t>
              </a:r>
            </a:p>
            <a:p>
              <a:pPr algn="ctr" fontAlgn="auto">
                <a:spcBef>
                  <a:spcPct val="50000"/>
                </a:spcBef>
                <a:spcAft>
                  <a:spcPts val="0"/>
                </a:spcAft>
                <a:defRPr/>
              </a:pPr>
              <a:r>
                <a:rPr lang="pt-BR" sz="2400" b="1" dirty="0">
                  <a:solidFill>
                    <a:schemeClr val="tx2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+mn-lt"/>
                  <a:cs typeface="Times New Roman" pitchFamily="18" charset="0"/>
                </a:rPr>
                <a:t>DOS </a:t>
              </a:r>
            </a:p>
            <a:p>
              <a:pPr algn="ctr" fontAlgn="auto">
                <a:spcBef>
                  <a:spcPct val="50000"/>
                </a:spcBef>
                <a:spcAft>
                  <a:spcPts val="0"/>
                </a:spcAft>
                <a:defRPr/>
              </a:pPr>
              <a:r>
                <a:rPr lang="pt-BR" sz="2400" b="1" dirty="0">
                  <a:solidFill>
                    <a:schemeClr val="tx2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+mn-lt"/>
                  <a:cs typeface="Times New Roman" pitchFamily="18" charset="0"/>
                </a:rPr>
                <a:t>SERVIÇOS</a:t>
              </a:r>
            </a:p>
          </p:txBody>
        </p:sp>
        <p:sp>
          <p:nvSpPr>
            <p:cNvPr id="22533" name="AutoShape 3"/>
            <p:cNvSpPr>
              <a:spLocks noChangeArrowheads="1"/>
            </p:cNvSpPr>
            <p:nvPr/>
          </p:nvSpPr>
          <p:spPr bwMode="auto">
            <a:xfrm rot="-1871458">
              <a:off x="2447127" y="2392023"/>
              <a:ext cx="1246120" cy="295276"/>
            </a:xfrm>
            <a:prstGeom prst="rightArrow">
              <a:avLst>
                <a:gd name="adj1" fmla="val 50000"/>
                <a:gd name="adj2" fmla="val 104860"/>
              </a:avLst>
            </a:prstGeom>
            <a:solidFill>
              <a:srgbClr val="002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8100">
                  <a:solidFill>
                    <a:srgbClr val="000000"/>
                  </a:solidFill>
                  <a:prstDash val="sysDot"/>
                  <a:miter lim="800000"/>
                  <a:headEnd type="none" w="sm" len="sm"/>
                  <a:tailEnd type="none" w="sm" len="sm"/>
                </a14:hiddenLine>
              </a:ext>
            </a:extLst>
          </p:spPr>
          <p:txBody>
            <a:bodyPr wrap="none" anchor="ctr"/>
            <a:lstStyle/>
            <a:p>
              <a:endParaRPr lang="pt-BR">
                <a:solidFill>
                  <a:srgbClr val="002060"/>
                </a:solidFill>
                <a:latin typeface="Franklin Gothic Book" pitchFamily="34" charset="0"/>
              </a:endParaRPr>
            </a:p>
          </p:txBody>
        </p:sp>
        <p:sp>
          <p:nvSpPr>
            <p:cNvPr id="22534" name="AutoShape 4"/>
            <p:cNvSpPr>
              <a:spLocks noChangeArrowheads="1"/>
            </p:cNvSpPr>
            <p:nvPr/>
          </p:nvSpPr>
          <p:spPr bwMode="auto">
            <a:xfrm rot="2495008">
              <a:off x="2360060" y="5233937"/>
              <a:ext cx="1284287" cy="304800"/>
            </a:xfrm>
            <a:prstGeom prst="rightArrow">
              <a:avLst>
                <a:gd name="adj1" fmla="val 50000"/>
                <a:gd name="adj2" fmla="val 105339"/>
              </a:avLst>
            </a:prstGeom>
            <a:solidFill>
              <a:srgbClr val="002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8100">
                  <a:solidFill>
                    <a:srgbClr val="000000"/>
                  </a:solidFill>
                  <a:prstDash val="sysDot"/>
                  <a:miter lim="800000"/>
                  <a:headEnd type="none" w="sm" len="sm"/>
                  <a:tailEnd type="none" w="sm" len="sm"/>
                </a14:hiddenLine>
              </a:ext>
            </a:extLst>
          </p:spPr>
          <p:txBody>
            <a:bodyPr wrap="none" anchor="ctr"/>
            <a:lstStyle/>
            <a:p>
              <a:endParaRPr lang="pt-BR">
                <a:solidFill>
                  <a:srgbClr val="002060"/>
                </a:solidFill>
                <a:latin typeface="Franklin Gothic Book" pitchFamily="34" charset="0"/>
              </a:endParaRPr>
            </a:p>
          </p:txBody>
        </p:sp>
        <p:sp>
          <p:nvSpPr>
            <p:cNvPr id="11" name="Text Box 6"/>
            <p:cNvSpPr txBox="1">
              <a:spLocks noChangeArrowheads="1"/>
            </p:cNvSpPr>
            <p:nvPr/>
          </p:nvSpPr>
          <p:spPr bwMode="auto">
            <a:xfrm>
              <a:off x="3924566" y="1247775"/>
              <a:ext cx="5111484" cy="1460061"/>
            </a:xfrm>
            <a:prstGeom prst="roundRect">
              <a:avLst/>
            </a:prstGeom>
            <a:noFill/>
            <a:ln w="3175" cap="sq">
              <a:solidFill>
                <a:schemeClr val="tx1"/>
              </a:solidFill>
              <a:miter lim="800000"/>
              <a:headEnd type="none" w="sm" len="sm"/>
              <a:tailEnd type="none" w="sm" len="sm"/>
            </a:ln>
          </p:spPr>
          <p:txBody>
            <a:bodyPr anchor="ctr" anchorCtr="1"/>
            <a:lstStyle/>
            <a:p>
              <a:pPr algn="ctr" fontAlgn="auto">
                <a:spcBef>
                  <a:spcPct val="50000"/>
                </a:spcBef>
                <a:spcAft>
                  <a:spcPts val="0"/>
                </a:spcAft>
                <a:defRPr/>
              </a:pPr>
              <a:r>
                <a:rPr lang="pt-BR" b="1" dirty="0">
                  <a:solidFill>
                    <a:schemeClr val="tx2">
                      <a:lumMod val="60000"/>
                      <a:lumOff val="40000"/>
                    </a:schemeClr>
                  </a:solidFill>
                  <a:latin typeface="+mn-lt"/>
                  <a:cs typeface="Times New Roman" pitchFamily="18" charset="0"/>
                </a:rPr>
                <a:t>DIRETAMENTE PELO PODER PÚBLICO CONSTITUCIONALMENTE  COMPETENTE</a:t>
              </a:r>
            </a:p>
            <a:p>
              <a:pPr algn="ctr" fontAlgn="auto">
                <a:spcBef>
                  <a:spcPct val="50000"/>
                </a:spcBef>
                <a:spcAft>
                  <a:spcPts val="0"/>
                </a:spcAft>
                <a:defRPr/>
              </a:pPr>
              <a:r>
                <a:rPr lang="pt-BR" b="1" dirty="0">
                  <a:solidFill>
                    <a:schemeClr val="tx2">
                      <a:lumMod val="60000"/>
                      <a:lumOff val="40000"/>
                    </a:schemeClr>
                  </a:solidFill>
                  <a:latin typeface="+mn-lt"/>
                  <a:cs typeface="Times New Roman" pitchFamily="18" charset="0"/>
                </a:rPr>
                <a:t>LEI N.º 11.445/2007</a:t>
              </a:r>
            </a:p>
          </p:txBody>
        </p:sp>
        <p:sp>
          <p:nvSpPr>
            <p:cNvPr id="12" name="Text Box 7"/>
            <p:cNvSpPr txBox="1">
              <a:spLocks noChangeArrowheads="1"/>
            </p:cNvSpPr>
            <p:nvPr/>
          </p:nvSpPr>
          <p:spPr bwMode="auto">
            <a:xfrm>
              <a:off x="3924566" y="5152099"/>
              <a:ext cx="5111484" cy="1590014"/>
            </a:xfrm>
            <a:prstGeom prst="roundRect">
              <a:avLst/>
            </a:prstGeom>
            <a:noFill/>
            <a:ln w="3175" cap="sq">
              <a:solidFill>
                <a:schemeClr val="tx1"/>
              </a:solidFill>
              <a:miter lim="800000"/>
              <a:headEnd type="none" w="sm" len="sm"/>
              <a:tailEnd type="none" w="sm" len="sm"/>
            </a:ln>
          </p:spPr>
          <p:txBody>
            <a:bodyPr anchor="ctr" anchorCtr="1"/>
            <a:lstStyle/>
            <a:p>
              <a:pPr algn="ctr" fontAlgn="auto">
                <a:spcBef>
                  <a:spcPct val="50000"/>
                </a:spcBef>
                <a:spcAft>
                  <a:spcPts val="0"/>
                </a:spcAft>
                <a:defRPr/>
              </a:pPr>
              <a:r>
                <a:rPr lang="pt-BR" b="1" dirty="0">
                  <a:solidFill>
                    <a:schemeClr val="tx2">
                      <a:lumMod val="60000"/>
                      <a:lumOff val="40000"/>
                    </a:schemeClr>
                  </a:solidFill>
                  <a:latin typeface="+mn-lt"/>
                  <a:cs typeface="Times New Roman" pitchFamily="18" charset="0"/>
                </a:rPr>
                <a:t>INDIRETAMENTE MEDIANTE CONCESSÃO OU PPP</a:t>
              </a:r>
            </a:p>
            <a:p>
              <a:pPr algn="ctr" fontAlgn="auto">
                <a:spcBef>
                  <a:spcPct val="50000"/>
                </a:spcBef>
                <a:spcAft>
                  <a:spcPts val="0"/>
                </a:spcAft>
                <a:defRPr/>
              </a:pPr>
              <a:r>
                <a:rPr lang="pt-BR" b="1" dirty="0">
                  <a:solidFill>
                    <a:schemeClr val="tx2">
                      <a:lumMod val="60000"/>
                      <a:lumOff val="40000"/>
                    </a:schemeClr>
                  </a:solidFill>
                  <a:latin typeface="+mn-lt"/>
                  <a:cs typeface="Times New Roman" pitchFamily="18" charset="0"/>
                </a:rPr>
                <a:t>LEI N.º 11.445/2007</a:t>
              </a:r>
            </a:p>
            <a:p>
              <a:pPr algn="ctr" fontAlgn="auto">
                <a:spcBef>
                  <a:spcPct val="50000"/>
                </a:spcBef>
                <a:spcAft>
                  <a:spcPts val="0"/>
                </a:spcAft>
                <a:defRPr/>
              </a:pPr>
              <a:r>
                <a:rPr lang="pt-BR" b="1" dirty="0">
                  <a:solidFill>
                    <a:schemeClr val="tx2">
                      <a:lumMod val="60000"/>
                      <a:lumOff val="40000"/>
                    </a:schemeClr>
                  </a:solidFill>
                  <a:latin typeface="+mn-lt"/>
                  <a:cs typeface="Times New Roman" pitchFamily="18" charset="0"/>
                </a:rPr>
                <a:t>LEI N.º 11.079/2004 / LEI N.º 8.987/95</a:t>
              </a:r>
            </a:p>
          </p:txBody>
        </p:sp>
        <p:sp>
          <p:nvSpPr>
            <p:cNvPr id="22537" name="AutoShape 9"/>
            <p:cNvSpPr>
              <a:spLocks noChangeArrowheads="1"/>
            </p:cNvSpPr>
            <p:nvPr/>
          </p:nvSpPr>
          <p:spPr bwMode="auto">
            <a:xfrm>
              <a:off x="2577871" y="3803606"/>
              <a:ext cx="1079500" cy="304800"/>
            </a:xfrm>
            <a:prstGeom prst="rightArrow">
              <a:avLst>
                <a:gd name="adj1" fmla="val 50000"/>
                <a:gd name="adj2" fmla="val 105381"/>
              </a:avLst>
            </a:prstGeom>
            <a:solidFill>
              <a:srgbClr val="002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8100">
                  <a:solidFill>
                    <a:srgbClr val="000000"/>
                  </a:solidFill>
                  <a:prstDash val="sysDot"/>
                  <a:miter lim="800000"/>
                  <a:headEnd type="none" w="sm" len="sm"/>
                  <a:tailEnd type="none" w="sm" len="sm"/>
                </a14:hiddenLine>
              </a:ext>
            </a:extLst>
          </p:spPr>
          <p:txBody>
            <a:bodyPr wrap="none" anchor="ctr"/>
            <a:lstStyle/>
            <a:p>
              <a:endParaRPr lang="pt-BR">
                <a:solidFill>
                  <a:srgbClr val="002060"/>
                </a:solidFill>
                <a:latin typeface="Franklin Gothic Book" pitchFamily="34" charset="0"/>
              </a:endParaRPr>
            </a:p>
          </p:txBody>
        </p:sp>
        <p:sp>
          <p:nvSpPr>
            <p:cNvPr id="14" name="Text Box 10"/>
            <p:cNvSpPr txBox="1">
              <a:spLocks noChangeArrowheads="1"/>
            </p:cNvSpPr>
            <p:nvPr/>
          </p:nvSpPr>
          <p:spPr bwMode="auto">
            <a:xfrm>
              <a:off x="3924566" y="2853077"/>
              <a:ext cx="5111484" cy="2144225"/>
            </a:xfrm>
            <a:prstGeom prst="roundRect">
              <a:avLst/>
            </a:prstGeom>
            <a:noFill/>
            <a:ln w="3175" cap="sq">
              <a:solidFill>
                <a:schemeClr val="tx1"/>
              </a:solidFill>
              <a:miter lim="800000"/>
              <a:headEnd type="none" w="sm" len="sm"/>
              <a:tailEnd type="none" w="sm" len="sm"/>
            </a:ln>
          </p:spPr>
          <p:txBody>
            <a:bodyPr anchor="ctr" anchorCtr="1"/>
            <a:lstStyle/>
            <a:p>
              <a:pPr algn="ctr" fontAlgn="auto">
                <a:spcBef>
                  <a:spcPct val="50000"/>
                </a:spcBef>
                <a:spcAft>
                  <a:spcPts val="0"/>
                </a:spcAft>
                <a:defRPr/>
              </a:pPr>
              <a:r>
                <a:rPr lang="pt-BR" b="1" dirty="0">
                  <a:solidFill>
                    <a:schemeClr val="tx2">
                      <a:lumMod val="60000"/>
                      <a:lumOff val="40000"/>
                    </a:schemeClr>
                  </a:solidFill>
                  <a:latin typeface="+mn-lt"/>
                  <a:cs typeface="Times New Roman" pitchFamily="18" charset="0"/>
                </a:rPr>
                <a:t>INDIRETAMENTE POR ÓRGÃO PÚBLICO SEM COMPETÊNCIA CONSTITUCIONAL, MEDIANTE CONTRATO DE PROGRAMA</a:t>
              </a:r>
            </a:p>
            <a:p>
              <a:pPr algn="ctr" fontAlgn="auto">
                <a:spcBef>
                  <a:spcPct val="50000"/>
                </a:spcBef>
                <a:spcAft>
                  <a:spcPts val="0"/>
                </a:spcAft>
                <a:defRPr/>
              </a:pPr>
              <a:r>
                <a:rPr lang="pt-BR" b="1" dirty="0">
                  <a:solidFill>
                    <a:schemeClr val="tx2">
                      <a:lumMod val="60000"/>
                      <a:lumOff val="40000"/>
                    </a:schemeClr>
                  </a:solidFill>
                  <a:latin typeface="+mn-lt"/>
                  <a:cs typeface="Times New Roman" pitchFamily="18" charset="0"/>
                </a:rPr>
                <a:t>LEI N.º 11.445/2007</a:t>
              </a:r>
            </a:p>
            <a:p>
              <a:pPr algn="ctr" fontAlgn="auto">
                <a:spcBef>
                  <a:spcPct val="50000"/>
                </a:spcBef>
                <a:spcAft>
                  <a:spcPts val="0"/>
                </a:spcAft>
                <a:defRPr/>
              </a:pPr>
              <a:r>
                <a:rPr lang="pt-BR" b="1" dirty="0">
                  <a:solidFill>
                    <a:schemeClr val="tx2">
                      <a:lumMod val="60000"/>
                      <a:lumOff val="40000"/>
                    </a:schemeClr>
                  </a:solidFill>
                  <a:latin typeface="+mn-lt"/>
                  <a:cs typeface="Times New Roman" pitchFamily="18" charset="0"/>
                </a:rPr>
                <a:t>LEI N.º 11.107/2005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6163070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2"/>
          <p:cNvSpPr>
            <a:spLocks noGrp="1"/>
          </p:cNvSpPr>
          <p:nvPr>
            <p:ph type="title"/>
          </p:nvPr>
        </p:nvSpPr>
        <p:spPr>
          <a:xfrm>
            <a:off x="755576" y="260648"/>
            <a:ext cx="8229600" cy="1143000"/>
          </a:xfrm>
        </p:spPr>
        <p:txBody>
          <a:bodyPr/>
          <a:lstStyle/>
          <a:p>
            <a:r>
              <a:rPr lang="pt-BR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Conceito de Competência Constitucional Para Prestar Serviços Públicos</a:t>
            </a:r>
            <a:endParaRPr lang="pt-BR" sz="3200" dirty="0"/>
          </a:p>
        </p:txBody>
      </p:sp>
      <p:sp>
        <p:nvSpPr>
          <p:cNvPr id="23555" name="Espaço Reservado para Conteúdo 8"/>
          <p:cNvSpPr>
            <a:spLocks noGrp="1"/>
          </p:cNvSpPr>
          <p:nvPr>
            <p:ph idx="1"/>
          </p:nvPr>
        </p:nvSpPr>
        <p:spPr>
          <a:xfrm>
            <a:off x="611560" y="1988840"/>
            <a:ext cx="8229600" cy="4441527"/>
          </a:xfrm>
        </p:spPr>
        <p:txBody>
          <a:bodyPr lIns="252000" tIns="252000" rIns="252000" bIns="252000"/>
          <a:lstStyle/>
          <a:p>
            <a:pPr>
              <a:buFont typeface="Wingdings" pitchFamily="2" charset="2"/>
              <a:buChar char="Ø"/>
            </a:pPr>
            <a:r>
              <a:rPr lang="pt-BR" sz="2400" b="1" dirty="0" smtClean="0"/>
              <a:t>Planejamento e Regulação</a:t>
            </a:r>
          </a:p>
          <a:p>
            <a:pPr lvl="1">
              <a:buFont typeface="Wingdings" pitchFamily="2" charset="2"/>
              <a:buChar char="Ø"/>
            </a:pPr>
            <a:endParaRPr lang="pt-BR" sz="2400" dirty="0" smtClean="0"/>
          </a:p>
          <a:p>
            <a:pPr lvl="1">
              <a:buFont typeface="Wingdings" pitchFamily="2" charset="2"/>
              <a:buChar char="Ø"/>
            </a:pPr>
            <a:r>
              <a:rPr lang="pt-BR" sz="2400" dirty="0" smtClean="0"/>
              <a:t>São funções intransferíveis do Poder Público, em virtude do artigo 175 da Constituição Federal.</a:t>
            </a:r>
          </a:p>
          <a:p>
            <a:pPr>
              <a:buFont typeface="Wingdings" pitchFamily="2" charset="2"/>
              <a:buChar char="Ø"/>
            </a:pPr>
            <a:endParaRPr lang="pt-BR" sz="2400" b="1" dirty="0" smtClean="0"/>
          </a:p>
          <a:p>
            <a:pPr>
              <a:buFont typeface="Wingdings" pitchFamily="2" charset="2"/>
              <a:buChar char="Ø"/>
            </a:pPr>
            <a:r>
              <a:rPr lang="pt-BR" sz="2400" b="1" dirty="0" smtClean="0"/>
              <a:t>Prestação dos serviços</a:t>
            </a:r>
          </a:p>
          <a:p>
            <a:pPr lvl="1">
              <a:buFont typeface="Wingdings" pitchFamily="2" charset="2"/>
              <a:buChar char="Ø"/>
            </a:pPr>
            <a:endParaRPr lang="pt-BR" sz="2400" dirty="0" smtClean="0"/>
          </a:p>
          <a:p>
            <a:pPr lvl="1">
              <a:buFont typeface="Wingdings" pitchFamily="2" charset="2"/>
              <a:buChar char="Ø"/>
            </a:pPr>
            <a:r>
              <a:rPr lang="pt-BR" sz="2400" dirty="0" smtClean="0"/>
              <a:t>É função delegável, desde que submetida aos preceitos do </a:t>
            </a:r>
            <a:r>
              <a:rPr lang="pt-BR" sz="2400" b="1" dirty="0" smtClean="0"/>
              <a:t>Planejamento</a:t>
            </a:r>
            <a:r>
              <a:rPr lang="pt-BR" sz="2400" dirty="0" smtClean="0"/>
              <a:t> e da </a:t>
            </a:r>
            <a:r>
              <a:rPr lang="pt-BR" sz="2400" b="1" dirty="0" smtClean="0"/>
              <a:t>Regulação</a:t>
            </a:r>
            <a:r>
              <a:rPr lang="pt-BR" sz="2400" dirty="0" smtClean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2903009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Text Box 2"/>
          <p:cNvSpPr txBox="1">
            <a:spLocks noChangeArrowheads="1"/>
          </p:cNvSpPr>
          <p:nvPr/>
        </p:nvSpPr>
        <p:spPr bwMode="auto">
          <a:xfrm>
            <a:off x="914400" y="285750"/>
            <a:ext cx="76200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pt-BR" sz="2400">
              <a:latin typeface="Tahoma" pitchFamily="34" charset="0"/>
            </a:endParaRPr>
          </a:p>
        </p:txBody>
      </p:sp>
      <p:sp>
        <p:nvSpPr>
          <p:cNvPr id="3" name="Text Box 4"/>
          <p:cNvSpPr txBox="1">
            <a:spLocks noChangeArrowheads="1"/>
          </p:cNvSpPr>
          <p:nvPr/>
        </p:nvSpPr>
        <p:spPr bwMode="auto">
          <a:xfrm>
            <a:off x="71438" y="620713"/>
            <a:ext cx="8786812" cy="1600200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defRPr/>
            </a:pPr>
            <a:r>
              <a:rPr lang="pt-BR" sz="2800" b="1" dirty="0" smtClean="0">
                <a:solidFill>
                  <a:srgbClr val="0033CC"/>
                </a:solidFill>
                <a:latin typeface="+mj-lt"/>
              </a:rPr>
              <a:t>Política tarifária - Planejamento econômico-financeiro de longo prazo</a:t>
            </a:r>
          </a:p>
          <a:p>
            <a:pPr algn="ctr" eaLnBrk="1" hangingPunct="1">
              <a:spcBef>
                <a:spcPct val="50000"/>
              </a:spcBef>
              <a:defRPr/>
            </a:pPr>
            <a:endParaRPr lang="pt-BR" sz="2800" b="1" dirty="0" smtClean="0">
              <a:solidFill>
                <a:srgbClr val="0033CC"/>
              </a:solidFill>
              <a:latin typeface="+mj-lt"/>
            </a:endParaRPr>
          </a:p>
        </p:txBody>
      </p:sp>
      <p:sp>
        <p:nvSpPr>
          <p:cNvPr id="4" name="Text Box 5"/>
          <p:cNvSpPr txBox="1">
            <a:spLocks noChangeArrowheads="1"/>
          </p:cNvSpPr>
          <p:nvPr/>
        </p:nvSpPr>
        <p:spPr bwMode="auto">
          <a:xfrm>
            <a:off x="304800" y="1628775"/>
            <a:ext cx="3929063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buFont typeface="Arial" charset="0"/>
              <a:buChar char="•"/>
            </a:pPr>
            <a:r>
              <a:rPr lang="pt-BR">
                <a:latin typeface="Tahoma" pitchFamily="34" charset="0"/>
              </a:rPr>
              <a:t>  TIR – Taxa interna de retorno</a:t>
            </a:r>
          </a:p>
          <a:p>
            <a:pPr eaLnBrk="1" hangingPunct="1">
              <a:buFont typeface="Arial" charset="0"/>
              <a:buChar char="•"/>
            </a:pPr>
            <a:r>
              <a:rPr lang="pt-BR">
                <a:latin typeface="Tahoma" pitchFamily="34" charset="0"/>
              </a:rPr>
              <a:t>  VPL – Valor presente líquido</a:t>
            </a:r>
          </a:p>
        </p:txBody>
      </p:sp>
      <p:sp>
        <p:nvSpPr>
          <p:cNvPr id="5" name="Rectangle 6"/>
          <p:cNvSpPr>
            <a:spLocks noChangeArrowheads="1"/>
          </p:cNvSpPr>
          <p:nvPr/>
        </p:nvSpPr>
        <p:spPr bwMode="auto">
          <a:xfrm>
            <a:off x="304800" y="2438400"/>
            <a:ext cx="2590800" cy="3810000"/>
          </a:xfrm>
          <a:prstGeom prst="rect">
            <a:avLst/>
          </a:prstGeom>
          <a:gradFill rotWithShape="0">
            <a:gsLst>
              <a:gs pos="0">
                <a:srgbClr val="825600"/>
              </a:gs>
              <a:gs pos="13000">
                <a:srgbClr val="FFA800"/>
              </a:gs>
              <a:gs pos="28000">
                <a:srgbClr val="825600"/>
              </a:gs>
              <a:gs pos="42999">
                <a:srgbClr val="FFA800"/>
              </a:gs>
              <a:gs pos="58000">
                <a:srgbClr val="825600"/>
              </a:gs>
              <a:gs pos="72000">
                <a:srgbClr val="FFA800"/>
              </a:gs>
              <a:gs pos="87000">
                <a:srgbClr val="825600"/>
              </a:gs>
              <a:gs pos="100000">
                <a:srgbClr val="FFA800"/>
              </a:gs>
            </a:gsLst>
            <a:path path="shape">
              <a:fillToRect l="50000" t="50000" r="50000" b="50000"/>
            </a:path>
          </a:gradFill>
          <a:ln w="57150" cap="rnd">
            <a:solidFill>
              <a:schemeClr val="tx2"/>
            </a:solidFill>
            <a:prstDash val="sysDot"/>
            <a:miter lim="800000"/>
            <a:headEnd/>
            <a:tailEnd/>
          </a:ln>
        </p:spPr>
        <p:txBody>
          <a:bodyPr wrap="none" anchor="ctr"/>
          <a:lstStyle/>
          <a:p>
            <a:endParaRPr lang="pt-BR"/>
          </a:p>
        </p:txBody>
      </p:sp>
      <p:sp>
        <p:nvSpPr>
          <p:cNvPr id="6" name="Rectangle 7"/>
          <p:cNvSpPr>
            <a:spLocks noChangeArrowheads="1"/>
          </p:cNvSpPr>
          <p:nvPr/>
        </p:nvSpPr>
        <p:spPr bwMode="auto">
          <a:xfrm>
            <a:off x="3429000" y="2438400"/>
            <a:ext cx="3886200" cy="3810000"/>
          </a:xfrm>
          <a:prstGeom prst="rect">
            <a:avLst/>
          </a:prstGeom>
          <a:gradFill rotWithShape="0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path path="shape">
              <a:fillToRect l="50000" t="50000" r="50000" b="50000"/>
            </a:path>
          </a:gradFill>
          <a:ln w="57150" cap="rnd">
            <a:solidFill>
              <a:schemeClr val="tx1"/>
            </a:solidFill>
            <a:prstDash val="sysDot"/>
            <a:miter lim="800000"/>
            <a:headEnd/>
            <a:tailEnd/>
          </a:ln>
        </p:spPr>
        <p:txBody>
          <a:bodyPr wrap="none" anchor="ctr"/>
          <a:lstStyle/>
          <a:p>
            <a:endParaRPr lang="pt-BR"/>
          </a:p>
        </p:txBody>
      </p:sp>
      <p:sp>
        <p:nvSpPr>
          <p:cNvPr id="7" name="Rectangle 8"/>
          <p:cNvSpPr>
            <a:spLocks noChangeArrowheads="1"/>
          </p:cNvSpPr>
          <p:nvPr/>
        </p:nvSpPr>
        <p:spPr bwMode="auto">
          <a:xfrm>
            <a:off x="7772400" y="2438400"/>
            <a:ext cx="1219200" cy="3810000"/>
          </a:xfrm>
          <a:prstGeom prst="rect">
            <a:avLst/>
          </a:prstGeom>
          <a:gradFill rotWithShape="0">
            <a:gsLst>
              <a:gs pos="0">
                <a:srgbClr val="000000"/>
              </a:gs>
              <a:gs pos="39999">
                <a:srgbClr val="0A128C"/>
              </a:gs>
              <a:gs pos="70000">
                <a:srgbClr val="181CC7"/>
              </a:gs>
              <a:gs pos="88000">
                <a:srgbClr val="7005D4"/>
              </a:gs>
              <a:gs pos="100000">
                <a:srgbClr val="8C3D91"/>
              </a:gs>
            </a:gsLst>
            <a:lin ang="5400000" scaled="1"/>
          </a:gradFill>
          <a:ln w="57150" cap="rnd">
            <a:solidFill>
              <a:schemeClr val="tx1"/>
            </a:solidFill>
            <a:prstDash val="sysDot"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pt-BR">
                <a:solidFill>
                  <a:schemeClr val="bg1"/>
                </a:solidFill>
              </a:rPr>
              <a:t>Fluxo final</a:t>
            </a:r>
          </a:p>
          <a:p>
            <a:pPr algn="ctr"/>
            <a:r>
              <a:rPr lang="pt-BR">
                <a:solidFill>
                  <a:schemeClr val="bg1"/>
                </a:solidFill>
              </a:rPr>
              <a:t>Ano 1</a:t>
            </a:r>
          </a:p>
          <a:p>
            <a:pPr algn="ctr"/>
            <a:r>
              <a:rPr lang="pt-BR">
                <a:solidFill>
                  <a:schemeClr val="bg1"/>
                </a:solidFill>
              </a:rPr>
              <a:t>Ano 2</a:t>
            </a:r>
          </a:p>
          <a:p>
            <a:pPr algn="ctr"/>
            <a:r>
              <a:rPr lang="pt-BR">
                <a:solidFill>
                  <a:schemeClr val="bg1"/>
                </a:solidFill>
              </a:rPr>
              <a:t>.</a:t>
            </a:r>
          </a:p>
          <a:p>
            <a:pPr algn="ctr"/>
            <a:r>
              <a:rPr lang="pt-BR">
                <a:solidFill>
                  <a:schemeClr val="bg1"/>
                </a:solidFill>
              </a:rPr>
              <a:t>.</a:t>
            </a:r>
          </a:p>
          <a:p>
            <a:pPr algn="ctr"/>
            <a:r>
              <a:rPr lang="pt-BR">
                <a:solidFill>
                  <a:schemeClr val="bg1"/>
                </a:solidFill>
              </a:rPr>
              <a:t>.</a:t>
            </a:r>
          </a:p>
          <a:p>
            <a:pPr algn="ctr"/>
            <a:r>
              <a:rPr lang="pt-BR">
                <a:solidFill>
                  <a:schemeClr val="bg1"/>
                </a:solidFill>
              </a:rPr>
              <a:t>.</a:t>
            </a:r>
          </a:p>
          <a:p>
            <a:pPr algn="ctr"/>
            <a:r>
              <a:rPr lang="pt-BR">
                <a:solidFill>
                  <a:schemeClr val="bg1"/>
                </a:solidFill>
              </a:rPr>
              <a:t>.</a:t>
            </a:r>
          </a:p>
          <a:p>
            <a:pPr algn="ctr"/>
            <a:r>
              <a:rPr lang="pt-BR">
                <a:solidFill>
                  <a:schemeClr val="bg1"/>
                </a:solidFill>
              </a:rPr>
              <a:t>.</a:t>
            </a:r>
          </a:p>
          <a:p>
            <a:pPr algn="ctr"/>
            <a:r>
              <a:rPr lang="pt-BR">
                <a:solidFill>
                  <a:schemeClr val="bg1"/>
                </a:solidFill>
              </a:rPr>
              <a:t>.</a:t>
            </a:r>
          </a:p>
          <a:p>
            <a:pPr algn="ctr"/>
            <a:r>
              <a:rPr lang="pt-BR">
                <a:solidFill>
                  <a:schemeClr val="bg1"/>
                </a:solidFill>
              </a:rPr>
              <a:t>.</a:t>
            </a:r>
          </a:p>
          <a:p>
            <a:pPr algn="ctr"/>
            <a:r>
              <a:rPr lang="pt-BR">
                <a:solidFill>
                  <a:schemeClr val="bg1"/>
                </a:solidFill>
              </a:rPr>
              <a:t>.</a:t>
            </a:r>
          </a:p>
          <a:p>
            <a:pPr algn="ctr"/>
            <a:r>
              <a:rPr lang="pt-BR">
                <a:solidFill>
                  <a:schemeClr val="bg1"/>
                </a:solidFill>
              </a:rPr>
              <a:t>Ano 30</a:t>
            </a:r>
          </a:p>
        </p:txBody>
      </p:sp>
      <p:sp>
        <p:nvSpPr>
          <p:cNvPr id="8" name="Line 9"/>
          <p:cNvSpPr>
            <a:spLocks noChangeShapeType="1"/>
          </p:cNvSpPr>
          <p:nvPr/>
        </p:nvSpPr>
        <p:spPr bwMode="auto">
          <a:xfrm>
            <a:off x="3048000" y="4267200"/>
            <a:ext cx="2286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pt-BR"/>
          </a:p>
        </p:txBody>
      </p:sp>
      <p:sp>
        <p:nvSpPr>
          <p:cNvPr id="9" name="Line 10"/>
          <p:cNvSpPr>
            <a:spLocks noChangeShapeType="1"/>
          </p:cNvSpPr>
          <p:nvPr/>
        </p:nvSpPr>
        <p:spPr bwMode="auto">
          <a:xfrm>
            <a:off x="7391400" y="4191000"/>
            <a:ext cx="2286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pt-BR"/>
          </a:p>
        </p:txBody>
      </p:sp>
      <p:sp>
        <p:nvSpPr>
          <p:cNvPr id="10" name="Line 11"/>
          <p:cNvSpPr>
            <a:spLocks noChangeShapeType="1"/>
          </p:cNvSpPr>
          <p:nvPr/>
        </p:nvSpPr>
        <p:spPr bwMode="auto">
          <a:xfrm>
            <a:off x="7391400" y="4343400"/>
            <a:ext cx="2286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pt-BR"/>
          </a:p>
        </p:txBody>
      </p:sp>
      <p:sp>
        <p:nvSpPr>
          <p:cNvPr id="11" name="Text Box 12"/>
          <p:cNvSpPr txBox="1">
            <a:spLocks noChangeArrowheads="1"/>
          </p:cNvSpPr>
          <p:nvPr/>
        </p:nvSpPr>
        <p:spPr bwMode="auto">
          <a:xfrm>
            <a:off x="727075" y="2820988"/>
            <a:ext cx="1711325" cy="1065212"/>
          </a:xfrm>
          <a:prstGeom prst="rect">
            <a:avLst/>
          </a:prstGeom>
          <a:gradFill rotWithShape="0">
            <a:gsLst>
              <a:gs pos="0">
                <a:srgbClr val="000000"/>
              </a:gs>
              <a:gs pos="39999">
                <a:srgbClr val="0A128C"/>
              </a:gs>
              <a:gs pos="70000">
                <a:srgbClr val="181CC7"/>
              </a:gs>
              <a:gs pos="88000">
                <a:srgbClr val="7005D4"/>
              </a:gs>
              <a:gs pos="100000">
                <a:srgbClr val="8C3D91"/>
              </a:gs>
            </a:gsLst>
            <a:lin ang="5400000" scaled="1"/>
          </a:gradFill>
          <a:ln w="9525">
            <a:solidFill>
              <a:schemeClr val="accent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lnSpc>
                <a:spcPct val="80000"/>
              </a:lnSpc>
              <a:spcBef>
                <a:spcPct val="50000"/>
              </a:spcBef>
            </a:pPr>
            <a:endParaRPr lang="pt-BR" sz="800">
              <a:solidFill>
                <a:schemeClr val="tx2"/>
              </a:solidFill>
              <a:latin typeface="Tahoma" pitchFamily="34" charset="0"/>
            </a:endParaRPr>
          </a:p>
          <a:p>
            <a:pPr algn="ctr" eaLnBrk="1" hangingPunct="1">
              <a:lnSpc>
                <a:spcPct val="80000"/>
              </a:lnSpc>
              <a:spcBef>
                <a:spcPct val="50000"/>
              </a:spcBef>
            </a:pPr>
            <a:r>
              <a:rPr lang="pt-BR" sz="2200">
                <a:solidFill>
                  <a:schemeClr val="bg1"/>
                </a:solidFill>
                <a:latin typeface="Tahoma" pitchFamily="34" charset="0"/>
              </a:rPr>
              <a:t>Receitas arrecadadas</a:t>
            </a:r>
          </a:p>
          <a:p>
            <a:pPr algn="ctr" eaLnBrk="1" hangingPunct="1">
              <a:lnSpc>
                <a:spcPct val="80000"/>
              </a:lnSpc>
              <a:spcBef>
                <a:spcPct val="50000"/>
              </a:spcBef>
            </a:pPr>
            <a:endParaRPr lang="pt-BR" sz="800">
              <a:solidFill>
                <a:schemeClr val="bg1"/>
              </a:solidFill>
              <a:latin typeface="Tahoma" pitchFamily="34" charset="0"/>
            </a:endParaRPr>
          </a:p>
        </p:txBody>
      </p:sp>
      <p:sp>
        <p:nvSpPr>
          <p:cNvPr id="12" name="Text Box 13"/>
          <p:cNvSpPr txBox="1">
            <a:spLocks noChangeArrowheads="1"/>
          </p:cNvSpPr>
          <p:nvPr/>
        </p:nvSpPr>
        <p:spPr bwMode="auto">
          <a:xfrm>
            <a:off x="515938" y="4800600"/>
            <a:ext cx="2133600" cy="911225"/>
          </a:xfrm>
          <a:prstGeom prst="rect">
            <a:avLst/>
          </a:prstGeom>
          <a:gradFill rotWithShape="0">
            <a:gsLst>
              <a:gs pos="0">
                <a:srgbClr val="000000"/>
              </a:gs>
              <a:gs pos="39999">
                <a:srgbClr val="0A128C"/>
              </a:gs>
              <a:gs pos="70000">
                <a:srgbClr val="181CC7"/>
              </a:gs>
              <a:gs pos="88000">
                <a:srgbClr val="7005D4"/>
              </a:gs>
              <a:gs pos="100000">
                <a:srgbClr val="8C3D91"/>
              </a:gs>
            </a:gsLst>
            <a:lin ang="5400000" scaled="1"/>
          </a:gradFill>
          <a:ln w="9525">
            <a:solidFill>
              <a:schemeClr val="accent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endParaRPr lang="pt-BR" sz="800">
              <a:solidFill>
                <a:schemeClr val="tx2"/>
              </a:solidFill>
              <a:latin typeface="Tahoma" pitchFamily="34" charset="0"/>
            </a:endParaRPr>
          </a:p>
          <a:p>
            <a:pPr algn="ctr" eaLnBrk="1" hangingPunct="1">
              <a:spcBef>
                <a:spcPct val="50000"/>
              </a:spcBef>
            </a:pPr>
            <a:r>
              <a:rPr lang="pt-BR" sz="2200">
                <a:solidFill>
                  <a:schemeClr val="bg1"/>
                </a:solidFill>
                <a:latin typeface="Tahoma" pitchFamily="34" charset="0"/>
              </a:rPr>
              <a:t>Financiamentos</a:t>
            </a:r>
          </a:p>
          <a:p>
            <a:pPr algn="ctr" eaLnBrk="1" hangingPunct="1">
              <a:spcBef>
                <a:spcPct val="50000"/>
              </a:spcBef>
            </a:pPr>
            <a:endParaRPr lang="pt-BR" sz="800">
              <a:solidFill>
                <a:schemeClr val="bg1"/>
              </a:solidFill>
              <a:latin typeface="Tahoma" pitchFamily="34" charset="0"/>
            </a:endParaRPr>
          </a:p>
        </p:txBody>
      </p:sp>
      <p:sp>
        <p:nvSpPr>
          <p:cNvPr id="13" name="Line 14"/>
          <p:cNvSpPr>
            <a:spLocks noChangeShapeType="1"/>
          </p:cNvSpPr>
          <p:nvPr/>
        </p:nvSpPr>
        <p:spPr bwMode="auto">
          <a:xfrm>
            <a:off x="1600200" y="4132263"/>
            <a:ext cx="0" cy="228600"/>
          </a:xfrm>
          <a:prstGeom prst="line">
            <a:avLst/>
          </a:prstGeom>
          <a:noFill/>
          <a:ln w="28575">
            <a:solidFill>
              <a:schemeClr val="tx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pt-BR"/>
          </a:p>
        </p:txBody>
      </p:sp>
      <p:sp>
        <p:nvSpPr>
          <p:cNvPr id="14" name="Line 15"/>
          <p:cNvSpPr>
            <a:spLocks noChangeShapeType="1"/>
          </p:cNvSpPr>
          <p:nvPr/>
        </p:nvSpPr>
        <p:spPr bwMode="auto">
          <a:xfrm>
            <a:off x="1506538" y="4249738"/>
            <a:ext cx="228600" cy="0"/>
          </a:xfrm>
          <a:prstGeom prst="line">
            <a:avLst/>
          </a:prstGeom>
          <a:noFill/>
          <a:ln w="28575">
            <a:solidFill>
              <a:schemeClr val="tx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pt-BR"/>
          </a:p>
        </p:txBody>
      </p:sp>
      <p:sp>
        <p:nvSpPr>
          <p:cNvPr id="15" name="Text Box 16"/>
          <p:cNvSpPr txBox="1">
            <a:spLocks noChangeArrowheads="1"/>
          </p:cNvSpPr>
          <p:nvPr/>
        </p:nvSpPr>
        <p:spPr bwMode="auto">
          <a:xfrm>
            <a:off x="3733800" y="2895600"/>
            <a:ext cx="1219200" cy="865188"/>
          </a:xfrm>
          <a:prstGeom prst="rect">
            <a:avLst/>
          </a:prstGeom>
          <a:gradFill rotWithShape="0">
            <a:gsLst>
              <a:gs pos="0">
                <a:srgbClr val="000000"/>
              </a:gs>
              <a:gs pos="39999">
                <a:srgbClr val="0A128C"/>
              </a:gs>
              <a:gs pos="70000">
                <a:srgbClr val="181CC7"/>
              </a:gs>
              <a:gs pos="88000">
                <a:srgbClr val="7005D4"/>
              </a:gs>
              <a:gs pos="100000">
                <a:srgbClr val="8C3D91"/>
              </a:gs>
            </a:gsLst>
            <a:lin ang="5400000" scaled="1"/>
          </a:gradFill>
          <a:ln w="9525">
            <a:solidFill>
              <a:srgbClr val="FFFF00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endParaRPr lang="pt-BR" sz="800">
              <a:solidFill>
                <a:schemeClr val="tx2"/>
              </a:solidFill>
              <a:latin typeface="Tahoma" pitchFamily="34" charset="0"/>
            </a:endParaRPr>
          </a:p>
          <a:p>
            <a:pPr algn="ctr" eaLnBrk="1" hangingPunct="1">
              <a:spcBef>
                <a:spcPct val="50000"/>
              </a:spcBef>
            </a:pPr>
            <a:r>
              <a:rPr lang="pt-BR" sz="2000">
                <a:solidFill>
                  <a:schemeClr val="bg1"/>
                </a:solidFill>
                <a:latin typeface="Tahoma" pitchFamily="34" charset="0"/>
              </a:rPr>
              <a:t>Custeio</a:t>
            </a:r>
          </a:p>
          <a:p>
            <a:pPr algn="ctr" eaLnBrk="1" hangingPunct="1">
              <a:spcBef>
                <a:spcPct val="50000"/>
              </a:spcBef>
            </a:pPr>
            <a:endParaRPr lang="pt-BR" sz="800">
              <a:solidFill>
                <a:schemeClr val="tx2"/>
              </a:solidFill>
              <a:latin typeface="Tahoma" pitchFamily="34" charset="0"/>
            </a:endParaRPr>
          </a:p>
        </p:txBody>
      </p:sp>
      <p:sp>
        <p:nvSpPr>
          <p:cNvPr id="16" name="Text Box 17"/>
          <p:cNvSpPr txBox="1">
            <a:spLocks noChangeArrowheads="1"/>
          </p:cNvSpPr>
          <p:nvPr/>
        </p:nvSpPr>
        <p:spPr bwMode="auto">
          <a:xfrm>
            <a:off x="5410200" y="2916238"/>
            <a:ext cx="1752600" cy="841375"/>
          </a:xfrm>
          <a:prstGeom prst="rect">
            <a:avLst/>
          </a:prstGeom>
          <a:gradFill rotWithShape="0">
            <a:gsLst>
              <a:gs pos="0">
                <a:srgbClr val="000000"/>
              </a:gs>
              <a:gs pos="39999">
                <a:srgbClr val="0A128C"/>
              </a:gs>
              <a:gs pos="70000">
                <a:srgbClr val="181CC7"/>
              </a:gs>
              <a:gs pos="88000">
                <a:srgbClr val="7005D4"/>
              </a:gs>
              <a:gs pos="100000">
                <a:srgbClr val="8C3D91"/>
              </a:gs>
            </a:gsLst>
            <a:lin ang="5400000" scaled="1"/>
          </a:gradFill>
          <a:ln w="9525">
            <a:solidFill>
              <a:srgbClr val="FFFF00"/>
            </a:solidFill>
            <a:miter lim="800000"/>
            <a:headEnd/>
            <a:tailEnd/>
          </a:ln>
        </p:spPr>
        <p:txBody>
          <a:bodyPr anchor="ctr" anchorCtr="1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endParaRPr lang="pt-BR" sz="800">
              <a:solidFill>
                <a:schemeClr val="tx2"/>
              </a:solidFill>
              <a:latin typeface="Tahoma" pitchFamily="34" charset="0"/>
            </a:endParaRPr>
          </a:p>
          <a:p>
            <a:pPr algn="ctr" eaLnBrk="1" hangingPunct="1">
              <a:spcBef>
                <a:spcPct val="50000"/>
              </a:spcBef>
            </a:pPr>
            <a:r>
              <a:rPr lang="pt-BR" sz="1900">
                <a:solidFill>
                  <a:schemeClr val="bg1"/>
                </a:solidFill>
                <a:latin typeface="Tahoma" pitchFamily="34" charset="0"/>
              </a:rPr>
              <a:t>Investimentos</a:t>
            </a:r>
          </a:p>
          <a:p>
            <a:pPr algn="ctr" eaLnBrk="1" hangingPunct="1">
              <a:spcBef>
                <a:spcPct val="50000"/>
              </a:spcBef>
            </a:pPr>
            <a:endParaRPr lang="pt-BR" sz="800">
              <a:solidFill>
                <a:schemeClr val="tx2"/>
              </a:solidFill>
              <a:latin typeface="Tahoma" pitchFamily="34" charset="0"/>
            </a:endParaRPr>
          </a:p>
        </p:txBody>
      </p:sp>
      <p:sp>
        <p:nvSpPr>
          <p:cNvPr id="17" name="Text Box 18"/>
          <p:cNvSpPr txBox="1">
            <a:spLocks noChangeArrowheads="1"/>
          </p:cNvSpPr>
          <p:nvPr/>
        </p:nvSpPr>
        <p:spPr bwMode="auto">
          <a:xfrm>
            <a:off x="3733800" y="4495800"/>
            <a:ext cx="1219200" cy="1169988"/>
          </a:xfrm>
          <a:prstGeom prst="rect">
            <a:avLst/>
          </a:prstGeom>
          <a:gradFill rotWithShape="0">
            <a:gsLst>
              <a:gs pos="0">
                <a:srgbClr val="000000"/>
              </a:gs>
              <a:gs pos="39999">
                <a:srgbClr val="0A128C"/>
              </a:gs>
              <a:gs pos="70000">
                <a:srgbClr val="181CC7"/>
              </a:gs>
              <a:gs pos="88000">
                <a:srgbClr val="7005D4"/>
              </a:gs>
              <a:gs pos="100000">
                <a:srgbClr val="8C3D91"/>
              </a:gs>
            </a:gsLst>
            <a:lin ang="5400000" scaled="1"/>
          </a:gradFill>
          <a:ln w="9525">
            <a:solidFill>
              <a:srgbClr val="FFFF00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endParaRPr lang="pt-BR" sz="800">
              <a:solidFill>
                <a:schemeClr val="tx2"/>
              </a:solidFill>
              <a:latin typeface="Tahoma" pitchFamily="34" charset="0"/>
            </a:endParaRPr>
          </a:p>
          <a:p>
            <a:pPr algn="ctr" eaLnBrk="1" hangingPunct="1">
              <a:spcBef>
                <a:spcPct val="50000"/>
              </a:spcBef>
            </a:pPr>
            <a:r>
              <a:rPr lang="pt-BR" sz="2000">
                <a:solidFill>
                  <a:schemeClr val="bg1"/>
                </a:solidFill>
                <a:latin typeface="Tahoma" pitchFamily="34" charset="0"/>
              </a:rPr>
              <a:t>Serviço da dívida</a:t>
            </a:r>
          </a:p>
          <a:p>
            <a:pPr algn="ctr" eaLnBrk="1" hangingPunct="1">
              <a:spcBef>
                <a:spcPct val="50000"/>
              </a:spcBef>
            </a:pPr>
            <a:endParaRPr lang="pt-BR" sz="800">
              <a:solidFill>
                <a:schemeClr val="tx2"/>
              </a:solidFill>
              <a:latin typeface="Tahoma" pitchFamily="34" charset="0"/>
            </a:endParaRPr>
          </a:p>
        </p:txBody>
      </p:sp>
      <p:sp>
        <p:nvSpPr>
          <p:cNvPr id="18" name="Text Box 19"/>
          <p:cNvSpPr txBox="1">
            <a:spLocks noChangeArrowheads="1"/>
          </p:cNvSpPr>
          <p:nvPr/>
        </p:nvSpPr>
        <p:spPr bwMode="auto">
          <a:xfrm>
            <a:off x="5638800" y="4540250"/>
            <a:ext cx="1381125" cy="1322388"/>
          </a:xfrm>
          <a:prstGeom prst="rect">
            <a:avLst/>
          </a:prstGeom>
          <a:gradFill rotWithShape="0">
            <a:gsLst>
              <a:gs pos="0">
                <a:srgbClr val="000000"/>
              </a:gs>
              <a:gs pos="39999">
                <a:srgbClr val="0A128C"/>
              </a:gs>
              <a:gs pos="70000">
                <a:srgbClr val="181CC7"/>
              </a:gs>
              <a:gs pos="88000">
                <a:srgbClr val="7005D4"/>
              </a:gs>
              <a:gs pos="100000">
                <a:srgbClr val="8C3D91"/>
              </a:gs>
            </a:gsLst>
            <a:lin ang="5400000" scaled="1"/>
          </a:gradFill>
          <a:ln w="9525">
            <a:solidFill>
              <a:srgbClr val="FFFF00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endParaRPr lang="pt-BR" sz="800">
              <a:solidFill>
                <a:schemeClr val="tx2"/>
              </a:solidFill>
              <a:latin typeface="Tahoma" pitchFamily="34" charset="0"/>
            </a:endParaRPr>
          </a:p>
          <a:p>
            <a:pPr algn="ctr" eaLnBrk="1" hangingPunct="1">
              <a:spcBef>
                <a:spcPct val="50000"/>
              </a:spcBef>
            </a:pPr>
            <a:r>
              <a:rPr lang="pt-BR" sz="2000">
                <a:solidFill>
                  <a:schemeClr val="bg1"/>
                </a:solidFill>
                <a:latin typeface="Tahoma" pitchFamily="34" charset="0"/>
              </a:rPr>
              <a:t>Impostos</a:t>
            </a:r>
          </a:p>
          <a:p>
            <a:pPr algn="ctr" eaLnBrk="1" hangingPunct="1">
              <a:spcBef>
                <a:spcPct val="50000"/>
              </a:spcBef>
            </a:pPr>
            <a:endParaRPr lang="pt-BR" sz="2000">
              <a:solidFill>
                <a:schemeClr val="bg1"/>
              </a:solidFill>
              <a:latin typeface="Tahoma" pitchFamily="34" charset="0"/>
            </a:endParaRPr>
          </a:p>
          <a:p>
            <a:pPr algn="ctr" eaLnBrk="1" hangingPunct="1">
              <a:spcBef>
                <a:spcPct val="50000"/>
              </a:spcBef>
            </a:pPr>
            <a:endParaRPr lang="pt-BR" sz="800">
              <a:solidFill>
                <a:schemeClr val="tx2"/>
              </a:solidFill>
              <a:latin typeface="Tahoma" pitchFamily="34" charset="0"/>
            </a:endParaRPr>
          </a:p>
        </p:txBody>
      </p:sp>
      <p:sp>
        <p:nvSpPr>
          <p:cNvPr id="19" name="Text Box 5"/>
          <p:cNvSpPr txBox="1">
            <a:spLocks noChangeArrowheads="1"/>
          </p:cNvSpPr>
          <p:nvPr/>
        </p:nvSpPr>
        <p:spPr bwMode="auto">
          <a:xfrm>
            <a:off x="4902200" y="1630363"/>
            <a:ext cx="371475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buFont typeface="Arial" charset="0"/>
              <a:buChar char="•"/>
            </a:pPr>
            <a:r>
              <a:rPr lang="pt-BR">
                <a:latin typeface="Tahoma" pitchFamily="34" charset="0"/>
              </a:rPr>
              <a:t>  Eqüity</a:t>
            </a:r>
          </a:p>
          <a:p>
            <a:pPr algn="just" eaLnBrk="1" hangingPunct="1">
              <a:buFont typeface="Arial" charset="0"/>
              <a:buChar char="•"/>
            </a:pPr>
            <a:r>
              <a:rPr lang="pt-BR">
                <a:latin typeface="Tahoma" pitchFamily="34" charset="0"/>
              </a:rPr>
              <a:t>  Payback</a:t>
            </a:r>
          </a:p>
        </p:txBody>
      </p:sp>
    </p:spTree>
    <p:extLst>
      <p:ext uri="{BB962C8B-B14F-4D97-AF65-F5344CB8AC3E}">
        <p14:creationId xmlns:p14="http://schemas.microsoft.com/office/powerpoint/2010/main" val="12738794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pt-BR" dirty="0" smtClean="0"/>
              <a:t>VANTAGENS DA </a:t>
            </a:r>
            <a:r>
              <a:rPr lang="pt-BR" smtClean="0"/>
              <a:t>IMPLANTAÇÃO DA POLÍTICA  MUNICIPAL DE </a:t>
            </a:r>
            <a:r>
              <a:rPr lang="pt-BR" dirty="0" smtClean="0"/>
              <a:t>SANEAMENTO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9240320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z="3200" dirty="0"/>
              <a:t>Principais Vantagens da Implantação do Marco Regulatório Municipal de Saneamento 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457200" y="2060848"/>
            <a:ext cx="8229600" cy="3957208"/>
          </a:xfrm>
        </p:spPr>
        <p:txBody>
          <a:bodyPr lIns="252000" tIns="252000" rIns="252000" bIns="252000"/>
          <a:lstStyle/>
          <a:p>
            <a:pPr>
              <a:lnSpc>
                <a:spcPts val="2700"/>
              </a:lnSpc>
              <a:spcAft>
                <a:spcPts val="1800"/>
              </a:spcAft>
              <a:buFont typeface="Wingdings" pitchFamily="2" charset="2"/>
              <a:buChar char="Ø"/>
              <a:defRPr/>
            </a:pPr>
            <a:r>
              <a:rPr lang="pt-BR" sz="2000" b="1" dirty="0"/>
              <a:t>Econômicos</a:t>
            </a:r>
            <a:r>
              <a:rPr lang="pt-BR" sz="2000" dirty="0"/>
              <a:t>: Fomenta o desenvolvimento econômico, </a:t>
            </a:r>
            <a:r>
              <a:rPr lang="pt-BR" sz="2000" dirty="0" smtClean="0"/>
              <a:t>consequentemente </a:t>
            </a:r>
            <a:r>
              <a:rPr lang="pt-BR" sz="2000" dirty="0"/>
              <a:t>emprego e renda;</a:t>
            </a:r>
          </a:p>
          <a:p>
            <a:pPr>
              <a:lnSpc>
                <a:spcPts val="2700"/>
              </a:lnSpc>
              <a:spcAft>
                <a:spcPts val="1800"/>
              </a:spcAft>
              <a:buFont typeface="Wingdings" pitchFamily="2" charset="2"/>
              <a:buChar char="Ø"/>
              <a:defRPr/>
            </a:pPr>
            <a:r>
              <a:rPr lang="pt-BR" sz="2000" b="1" dirty="0"/>
              <a:t>Saúde</a:t>
            </a:r>
            <a:r>
              <a:rPr lang="pt-BR" sz="2000" dirty="0"/>
              <a:t>: Garante a universalização e a prestação de serviços adequados a longo prazo de forma sustentável;</a:t>
            </a:r>
          </a:p>
          <a:p>
            <a:pPr>
              <a:lnSpc>
                <a:spcPts val="2700"/>
              </a:lnSpc>
              <a:spcAft>
                <a:spcPts val="1800"/>
              </a:spcAft>
              <a:buFont typeface="Wingdings" pitchFamily="2" charset="2"/>
              <a:buChar char="Ø"/>
              <a:defRPr/>
            </a:pPr>
            <a:r>
              <a:rPr lang="pt-BR" sz="2000" b="1" dirty="0"/>
              <a:t>Ambientais</a:t>
            </a:r>
            <a:r>
              <a:rPr lang="pt-BR" sz="2000" dirty="0"/>
              <a:t>: Reduz a poluição dos cursos d'água e promove o uso racional de recursos hídrico e energia;</a:t>
            </a:r>
          </a:p>
          <a:p>
            <a:pPr>
              <a:lnSpc>
                <a:spcPts val="2700"/>
              </a:lnSpc>
              <a:spcAft>
                <a:spcPts val="1800"/>
              </a:spcAft>
              <a:buFont typeface="Wingdings" pitchFamily="2" charset="2"/>
              <a:buChar char="Ø"/>
              <a:defRPr/>
            </a:pPr>
            <a:r>
              <a:rPr lang="pt-BR" sz="2000" b="1" dirty="0"/>
              <a:t>Sociais</a:t>
            </a:r>
            <a:r>
              <a:rPr lang="pt-BR" sz="2000" dirty="0"/>
              <a:t>: Assegura tarifas módicas aos usuários</a:t>
            </a:r>
            <a:r>
              <a:rPr lang="pt-BR" sz="2000" dirty="0" smtClean="0"/>
              <a:t>.</a:t>
            </a:r>
            <a:endParaRPr lang="pt-BR" sz="2000" dirty="0"/>
          </a:p>
        </p:txBody>
      </p:sp>
    </p:spTree>
    <p:extLst>
      <p:ext uri="{BB962C8B-B14F-4D97-AF65-F5344CB8AC3E}">
        <p14:creationId xmlns:p14="http://schemas.microsoft.com/office/powerpoint/2010/main" val="21531227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Principais Vantagens da Implantação do Marco Regulatório Municipal de Saneamento</a:t>
            </a:r>
            <a:endParaRPr lang="pt-BR" sz="3200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457200" y="2439253"/>
            <a:ext cx="8229600" cy="2031119"/>
          </a:xfrm>
        </p:spPr>
        <p:txBody>
          <a:bodyPr lIns="252000" tIns="252000" rIns="252000" bIns="252000"/>
          <a:lstStyle/>
          <a:p>
            <a:pPr algn="just">
              <a:spcAft>
                <a:spcPts val="1200"/>
              </a:spcAft>
              <a:buFont typeface="Wingdings" pitchFamily="2" charset="2"/>
              <a:buChar char="Ø"/>
              <a:defRPr/>
            </a:pPr>
            <a:r>
              <a:rPr lang="pt-BR" sz="2000" b="1" dirty="0"/>
              <a:t>Melhora a eficiência e eficácia </a:t>
            </a:r>
            <a:r>
              <a:rPr lang="pt-BR" sz="2000" dirty="0"/>
              <a:t>do sistema a partir de indicadores de qualidade previamente estabelecidos;</a:t>
            </a:r>
          </a:p>
          <a:p>
            <a:pPr algn="just">
              <a:spcAft>
                <a:spcPts val="1200"/>
              </a:spcAft>
              <a:buFont typeface="Wingdings" pitchFamily="2" charset="2"/>
              <a:buChar char="Ø"/>
              <a:defRPr/>
            </a:pPr>
            <a:r>
              <a:rPr lang="pt-BR" sz="2000" b="1" dirty="0"/>
              <a:t>Legal</a:t>
            </a:r>
            <a:r>
              <a:rPr lang="pt-BR" sz="2000" dirty="0"/>
              <a:t>: Coloca o Município em acordo com Marco Regulatório </a:t>
            </a:r>
            <a:r>
              <a:rPr lang="pt-BR" sz="2000" dirty="0" smtClean="0"/>
              <a:t>Nacional.</a:t>
            </a:r>
            <a:endParaRPr lang="pt-BR" sz="2000" dirty="0"/>
          </a:p>
        </p:txBody>
      </p:sp>
    </p:spTree>
    <p:extLst>
      <p:ext uri="{BB962C8B-B14F-4D97-AF65-F5344CB8AC3E}">
        <p14:creationId xmlns:p14="http://schemas.microsoft.com/office/powerpoint/2010/main" val="8276708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1033"/>
          <p:cNvSpPr>
            <a:spLocks noGrp="1" noChangeArrowheads="1"/>
          </p:cNvSpPr>
          <p:nvPr>
            <p:ph type="ctrTitle"/>
          </p:nvPr>
        </p:nvSpPr>
        <p:spPr>
          <a:ln>
            <a:noFill/>
          </a:ln>
        </p:spPr>
        <p:txBody>
          <a:bodyPr anchor="ctr"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pt-BR" sz="4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Marco Legal</a:t>
            </a:r>
          </a:p>
        </p:txBody>
      </p:sp>
      <p:sp>
        <p:nvSpPr>
          <p:cNvPr id="9219" name="Subtítulo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marR="0"/>
            <a:endParaRPr lang="pt-BR" dirty="0" smtClean="0"/>
          </a:p>
          <a:p>
            <a:pPr marR="0"/>
            <a:endParaRPr lang="pt-BR" dirty="0" smtClean="0"/>
          </a:p>
        </p:txBody>
      </p:sp>
    </p:spTree>
    <p:extLst>
      <p:ext uri="{BB962C8B-B14F-4D97-AF65-F5344CB8AC3E}">
        <p14:creationId xmlns:p14="http://schemas.microsoft.com/office/powerpoint/2010/main" val="2674264061"/>
      </p:ext>
    </p:ext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Marco Legal</a:t>
            </a:r>
          </a:p>
        </p:txBody>
      </p:sp>
      <p:sp>
        <p:nvSpPr>
          <p:cNvPr id="18434" name="Espaço Reservado para Conteúdo 2"/>
          <p:cNvSpPr>
            <a:spLocks noGrp="1"/>
          </p:cNvSpPr>
          <p:nvPr>
            <p:ph idx="1"/>
          </p:nvPr>
        </p:nvSpPr>
        <p:spPr>
          <a:xfrm>
            <a:off x="457200" y="1280103"/>
            <a:ext cx="8229600" cy="5101225"/>
          </a:xfrm>
        </p:spPr>
        <p:txBody>
          <a:bodyPr lIns="180000" tIns="180000" rIns="180000" bIns="180000"/>
          <a:lstStyle/>
          <a:p>
            <a:pPr>
              <a:lnSpc>
                <a:spcPct val="150000"/>
              </a:lnSpc>
              <a:buFont typeface="Wingdings" pitchFamily="2" charset="2"/>
              <a:buChar char="Ø"/>
            </a:pPr>
            <a:r>
              <a:rPr lang="pt-BR" dirty="0" smtClean="0"/>
              <a:t>Dispositivos aplicáveis da Constituição Federal e das Leis Federais;</a:t>
            </a:r>
          </a:p>
          <a:p>
            <a:pPr>
              <a:lnSpc>
                <a:spcPct val="150000"/>
              </a:lnSpc>
              <a:buFont typeface="Wingdings" pitchFamily="2" charset="2"/>
              <a:buChar char="Ø"/>
            </a:pPr>
            <a:r>
              <a:rPr lang="pt-BR" dirty="0" smtClean="0"/>
              <a:t>Dispositivos aplicáveis da Constituição Estadual e das Leis Estaduais;</a:t>
            </a:r>
          </a:p>
          <a:p>
            <a:pPr>
              <a:lnSpc>
                <a:spcPct val="150000"/>
              </a:lnSpc>
              <a:buFont typeface="Wingdings" pitchFamily="2" charset="2"/>
              <a:buChar char="Ø"/>
            </a:pPr>
            <a:r>
              <a:rPr lang="pt-BR" dirty="0" smtClean="0"/>
              <a:t>Lei Orgânica do Município;</a:t>
            </a:r>
          </a:p>
          <a:p>
            <a:pPr>
              <a:lnSpc>
                <a:spcPct val="150000"/>
              </a:lnSpc>
              <a:buFont typeface="Wingdings" pitchFamily="2" charset="2"/>
              <a:buChar char="Ø"/>
            </a:pPr>
            <a:r>
              <a:rPr lang="pt-BR" dirty="0" smtClean="0"/>
              <a:t>Lei Federal nº. 11.445/2007 - Diretrizes nacionais para o Saneamento Básico:</a:t>
            </a:r>
          </a:p>
          <a:p>
            <a:pPr lvl="1">
              <a:lnSpc>
                <a:spcPct val="150000"/>
              </a:lnSpc>
              <a:buFont typeface="Wingdings" pitchFamily="2" charset="2"/>
              <a:buChar char="Ø"/>
            </a:pPr>
            <a:r>
              <a:rPr lang="pt-BR" dirty="0" smtClean="0"/>
              <a:t>Planejamento;</a:t>
            </a:r>
          </a:p>
          <a:p>
            <a:pPr lvl="1">
              <a:lnSpc>
                <a:spcPct val="150000"/>
              </a:lnSpc>
              <a:buFont typeface="Wingdings" pitchFamily="2" charset="2"/>
              <a:buChar char="Ø"/>
            </a:pPr>
            <a:r>
              <a:rPr lang="pt-BR" dirty="0" smtClean="0"/>
              <a:t>Regulação e Controle Social;</a:t>
            </a:r>
          </a:p>
          <a:p>
            <a:pPr lvl="1">
              <a:lnSpc>
                <a:spcPct val="150000"/>
              </a:lnSpc>
              <a:buFont typeface="Wingdings" pitchFamily="2" charset="2"/>
              <a:buChar char="Ø"/>
            </a:pPr>
            <a:r>
              <a:rPr lang="pt-BR" dirty="0" smtClean="0"/>
              <a:t>Disciplina econômico-financeira;</a:t>
            </a:r>
          </a:p>
          <a:p>
            <a:pPr lvl="1">
              <a:lnSpc>
                <a:spcPct val="150000"/>
              </a:lnSpc>
              <a:buFont typeface="Wingdings" pitchFamily="2" charset="2"/>
              <a:buChar char="Ø"/>
            </a:pPr>
            <a:r>
              <a:rPr lang="pt-BR" dirty="0" smtClean="0"/>
              <a:t>Disciplina técnica;</a:t>
            </a:r>
          </a:p>
          <a:p>
            <a:pPr lvl="1">
              <a:lnSpc>
                <a:spcPct val="150000"/>
              </a:lnSpc>
              <a:buFont typeface="Wingdings" pitchFamily="2" charset="2"/>
              <a:buChar char="Ø"/>
            </a:pPr>
            <a:r>
              <a:rPr lang="pt-BR" dirty="0" smtClean="0"/>
              <a:t>Necessidade de contrato</a:t>
            </a:r>
          </a:p>
        </p:txBody>
      </p:sp>
    </p:spTree>
    <p:extLst>
      <p:ext uri="{BB962C8B-B14F-4D97-AF65-F5344CB8AC3E}">
        <p14:creationId xmlns:p14="http://schemas.microsoft.com/office/powerpoint/2010/main" val="13631614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0" y="333375"/>
            <a:ext cx="9144000" cy="1008063"/>
          </a:xfrm>
        </p:spPr>
        <p:txBody>
          <a:bodyPr wrap="none" rtlCol="0">
            <a:noAutofit/>
          </a:bodyPr>
          <a:lstStyle/>
          <a:p>
            <a:pPr eaLnBrk="1" fontAlgn="auto" hangingPunct="1">
              <a:lnSpc>
                <a:spcPts val="3800"/>
              </a:lnSpc>
              <a:spcAft>
                <a:spcPts val="0"/>
              </a:spcAft>
              <a:defRPr/>
            </a:pPr>
            <a:r>
              <a:rPr lang="pt-BR" sz="3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Lei Federal nº. 11.445/2007</a:t>
            </a:r>
            <a:r>
              <a:rPr lang="pt-BR" sz="3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pt-BR" sz="3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pt-BR" sz="3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Diretrizes Nacionais Para Saneamento Básico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303213" y="1791849"/>
            <a:ext cx="8229600" cy="4517471"/>
          </a:xfrm>
        </p:spPr>
        <p:txBody>
          <a:bodyPr lIns="180000" tIns="180000" rIns="180000" bIns="180000" rtlCol="0">
            <a:spAutoFit/>
          </a:bodyPr>
          <a:lstStyle/>
          <a:p>
            <a:pPr eaLnBrk="1" fontAlgn="auto" hangingPunct="1">
              <a:spcAft>
                <a:spcPts val="600"/>
              </a:spcAft>
              <a:buFont typeface="Wingdings 2" pitchFamily="18" charset="2"/>
              <a:buNone/>
              <a:defRPr/>
            </a:pPr>
            <a:r>
              <a:rPr lang="pt-BR" b="1" dirty="0" smtClean="0"/>
              <a:t>Principais aspectos:</a:t>
            </a:r>
          </a:p>
          <a:p>
            <a:pPr algn="just" eaLnBrk="1" fontAlgn="auto" hangingPunct="1">
              <a:spcAft>
                <a:spcPts val="600"/>
              </a:spcAft>
              <a:buFont typeface="Wingdings" pitchFamily="2" charset="2"/>
              <a:buChar char="Ø"/>
              <a:defRPr/>
            </a:pPr>
            <a:r>
              <a:rPr lang="pt-BR" dirty="0" smtClean="0">
                <a:ea typeface="Arial Unicode MS" pitchFamily="34" charset="-128"/>
                <a:cs typeface="Arial Unicode MS" pitchFamily="34" charset="-128"/>
              </a:rPr>
              <a:t>Artigo 9º O titular dos serviços formulará a respectiva política pública de saneamento básico, devendo, para tanto:</a:t>
            </a:r>
          </a:p>
          <a:p>
            <a:pPr marL="1236662" lvl="1" indent="-514350" algn="just" eaLnBrk="1" fontAlgn="auto" hangingPunct="1">
              <a:spcAft>
                <a:spcPts val="600"/>
              </a:spcAft>
              <a:buSzPct val="100000"/>
              <a:buFont typeface="+mj-lt"/>
              <a:buAutoNum type="romanUcPeriod"/>
              <a:defRPr/>
            </a:pPr>
            <a:r>
              <a:rPr lang="pt-BR" dirty="0" smtClean="0">
                <a:ea typeface="Arial Unicode MS" pitchFamily="34" charset="-128"/>
                <a:cs typeface="Arial Unicode MS" pitchFamily="34" charset="-128"/>
              </a:rPr>
              <a:t>elaborar os planos de saneamento básico, nos termos desta Lei;</a:t>
            </a:r>
          </a:p>
          <a:p>
            <a:pPr marL="1236662" lvl="1" indent="-514350" algn="just" eaLnBrk="1" fontAlgn="auto" hangingPunct="1">
              <a:spcAft>
                <a:spcPts val="600"/>
              </a:spcAft>
              <a:buSzPct val="100000"/>
              <a:buFont typeface="+mj-lt"/>
              <a:buAutoNum type="romanUcPeriod"/>
              <a:defRPr/>
            </a:pPr>
            <a:r>
              <a:rPr lang="pt-BR" dirty="0" smtClean="0">
                <a:ea typeface="Arial Unicode MS" pitchFamily="34" charset="-128"/>
                <a:cs typeface="Arial Unicode MS" pitchFamily="34" charset="-128"/>
              </a:rPr>
              <a:t>prestar diretamente ou autorizar a delegação dos serviços e definir o ente responsável pela sua regulação e fiscalização, bem como os procedimentos de sua atuação;</a:t>
            </a:r>
          </a:p>
          <a:p>
            <a:pPr marL="1236662" lvl="1" indent="-514350" algn="just" eaLnBrk="1" fontAlgn="auto" hangingPunct="1">
              <a:spcAft>
                <a:spcPts val="600"/>
              </a:spcAft>
              <a:buSzPct val="100000"/>
              <a:buFont typeface="+mj-lt"/>
              <a:buAutoNum type="romanUcPeriod"/>
              <a:defRPr/>
            </a:pPr>
            <a:r>
              <a:rPr lang="pt-BR" dirty="0" smtClean="0">
                <a:ea typeface="Arial Unicode MS" pitchFamily="34" charset="-128"/>
                <a:cs typeface="Arial Unicode MS" pitchFamily="34" charset="-128"/>
              </a:rPr>
              <a:t>adotar parâmetros para a garantia do atendimento essencial à saúde pública, inclusive quanto ao volume mínimo per capita de água para abastecimento público, observadas as normas nacionais relativas à potabilidade da água;</a:t>
            </a:r>
          </a:p>
          <a:p>
            <a:pPr marL="1236662" lvl="1" indent="-514350" algn="just" eaLnBrk="1" fontAlgn="auto" hangingPunct="1">
              <a:spcAft>
                <a:spcPts val="600"/>
              </a:spcAft>
              <a:buSzPct val="100000"/>
              <a:buFont typeface="+mj-lt"/>
              <a:buAutoNum type="romanUcPeriod"/>
              <a:defRPr/>
            </a:pPr>
            <a:r>
              <a:rPr lang="pt-BR" dirty="0" smtClean="0">
                <a:ea typeface="Arial Unicode MS" pitchFamily="34" charset="-128"/>
                <a:cs typeface="Arial Unicode MS" pitchFamily="34" charset="-128"/>
              </a:rPr>
              <a:t>fixar os direitos e os deveres dos usuários</a:t>
            </a:r>
            <a:r>
              <a:rPr lang="pt-BR" dirty="0">
                <a:ea typeface="Arial Unicode MS" pitchFamily="34" charset="-128"/>
                <a:cs typeface="Arial Unicode MS" pitchFamily="34" charset="-128"/>
              </a:rPr>
              <a:t>.</a:t>
            </a:r>
            <a:endParaRPr lang="pt-BR" sz="1400" dirty="0"/>
          </a:p>
        </p:txBody>
      </p:sp>
    </p:spTree>
    <p:extLst>
      <p:ext uri="{BB962C8B-B14F-4D97-AF65-F5344CB8AC3E}">
        <p14:creationId xmlns:p14="http://schemas.microsoft.com/office/powerpoint/2010/main" val="18700733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1"/>
          <p:cNvSpPr>
            <a:spLocks noGrp="1"/>
          </p:cNvSpPr>
          <p:nvPr>
            <p:ph type="title"/>
          </p:nvPr>
        </p:nvSpPr>
        <p:spPr>
          <a:xfrm>
            <a:off x="0" y="333375"/>
            <a:ext cx="9144000" cy="1008063"/>
          </a:xfrm>
        </p:spPr>
        <p:txBody>
          <a:bodyPr wrap="none" rtlCol="0">
            <a:noAutofit/>
          </a:bodyPr>
          <a:lstStyle/>
          <a:p>
            <a:pPr eaLnBrk="1" fontAlgn="auto" hangingPunct="1">
              <a:lnSpc>
                <a:spcPts val="3800"/>
              </a:lnSpc>
              <a:spcAft>
                <a:spcPts val="0"/>
              </a:spcAft>
              <a:defRPr/>
            </a:pPr>
            <a:r>
              <a:rPr lang="pt-BR" sz="3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Lei Federal nº. 11.445/2007</a:t>
            </a:r>
            <a:r>
              <a:rPr lang="pt-BR" sz="3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pt-BR" sz="3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pt-BR" sz="3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Diretrizes Nacionais Para Saneamento Básico</a:t>
            </a:r>
          </a:p>
        </p:txBody>
      </p:sp>
      <p:sp>
        <p:nvSpPr>
          <p:cNvPr id="20483" name="Espaço Reservado para Conteúdo 2"/>
          <p:cNvSpPr>
            <a:spLocks noGrp="1"/>
          </p:cNvSpPr>
          <p:nvPr>
            <p:ph idx="1"/>
          </p:nvPr>
        </p:nvSpPr>
        <p:spPr>
          <a:xfrm>
            <a:off x="683568" y="1916832"/>
            <a:ext cx="8229600" cy="4124261"/>
          </a:xfrm>
        </p:spPr>
        <p:txBody>
          <a:bodyPr lIns="180000" tIns="180000" rIns="180000" bIns="180000"/>
          <a:lstStyle/>
          <a:p>
            <a:pPr marL="0" indent="0">
              <a:spcAft>
                <a:spcPts val="1200"/>
              </a:spcAft>
              <a:buNone/>
            </a:pPr>
            <a:r>
              <a:rPr lang="pt-BR" b="1" dirty="0" smtClean="0"/>
              <a:t>Principais aspectos:</a:t>
            </a:r>
          </a:p>
          <a:p>
            <a:pPr marL="0" indent="0">
              <a:spcAft>
                <a:spcPts val="1200"/>
              </a:spcAft>
              <a:buNone/>
            </a:pPr>
            <a:r>
              <a:rPr lang="pt-BR" dirty="0" smtClean="0"/>
              <a:t>Artigo 9º O titular dos serviços formulará a respectiva política pública de saneamento básico, devendo, para tanto:</a:t>
            </a:r>
          </a:p>
          <a:p>
            <a:pPr marL="857250" lvl="1" indent="-468000">
              <a:spcAft>
                <a:spcPts val="1200"/>
              </a:spcAft>
              <a:buFont typeface="+mj-lt"/>
              <a:buAutoNum type="romanUcPeriod" startAt="5"/>
            </a:pPr>
            <a:r>
              <a:rPr lang="pt-BR" dirty="0" smtClean="0"/>
              <a:t>estabelecer mecanismos de controle social, nos termos do inciso IV do caput do artigo 3º desta Lei;</a:t>
            </a:r>
          </a:p>
          <a:p>
            <a:pPr marL="857250" lvl="1" indent="-468000">
              <a:spcAft>
                <a:spcPts val="1200"/>
              </a:spcAft>
              <a:buFont typeface="+mj-lt"/>
              <a:buAutoNum type="romanUcPeriod" startAt="5"/>
            </a:pPr>
            <a:r>
              <a:rPr lang="pt-BR" dirty="0" smtClean="0"/>
              <a:t>estabelecer sistema de informações sobre os serviços, articulado com o Sistema Nacional de Informações em Saneamento; </a:t>
            </a:r>
          </a:p>
          <a:p>
            <a:pPr marL="857250" lvl="1" indent="-468000">
              <a:spcAft>
                <a:spcPts val="1200"/>
              </a:spcAft>
              <a:buFont typeface="+mj-lt"/>
              <a:buAutoNum type="romanUcPeriod" startAt="5"/>
            </a:pPr>
            <a:r>
              <a:rPr lang="pt-BR" dirty="0" smtClean="0"/>
              <a:t>intervir e retomar a operação dos serviços delegados, por indicação da entidade reguladora, nos casos e condições previstos em lei e nos documentos contratuais</a:t>
            </a:r>
          </a:p>
        </p:txBody>
      </p:sp>
    </p:spTree>
    <p:extLst>
      <p:ext uri="{BB962C8B-B14F-4D97-AF65-F5344CB8AC3E}">
        <p14:creationId xmlns:p14="http://schemas.microsoft.com/office/powerpoint/2010/main" val="8000338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510914"/>
            <a:ext cx="8229600" cy="1143000"/>
          </a:xfrm>
        </p:spPr>
        <p:txBody>
          <a:bodyPr/>
          <a:lstStyle/>
          <a:p>
            <a:r>
              <a:rPr lang="pt-BR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Conteúdo Mínimo do Plano de Saneamento</a:t>
            </a:r>
            <a:endParaRPr lang="pt-BR" sz="3200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457200" y="1287476"/>
            <a:ext cx="8229600" cy="4229756"/>
          </a:xfrm>
        </p:spPr>
        <p:txBody>
          <a:bodyPr lIns="180000" tIns="180000" rIns="180000" bIns="180000"/>
          <a:lstStyle/>
          <a:p>
            <a:pPr algn="just">
              <a:lnSpc>
                <a:spcPct val="90000"/>
              </a:lnSpc>
              <a:spcAft>
                <a:spcPts val="1200"/>
              </a:spcAft>
              <a:buFont typeface="Wingdings" pitchFamily="2" charset="2"/>
              <a:buChar char="Ø"/>
              <a:defRPr/>
            </a:pPr>
            <a:r>
              <a:rPr lang="pt-BR" dirty="0"/>
              <a:t>Art. 19 LF 11.445 e outros dispositivos e recomendações</a:t>
            </a:r>
          </a:p>
          <a:p>
            <a:pPr lvl="1">
              <a:lnSpc>
                <a:spcPct val="90000"/>
              </a:lnSpc>
              <a:spcAft>
                <a:spcPts val="1200"/>
              </a:spcAft>
              <a:buFont typeface="Wingdings" pitchFamily="2" charset="2"/>
              <a:buChar char="Ø"/>
              <a:defRPr/>
            </a:pPr>
            <a:r>
              <a:rPr lang="pt-BR" dirty="0"/>
              <a:t>Caracterização geral do Município;</a:t>
            </a:r>
          </a:p>
          <a:p>
            <a:pPr lvl="1">
              <a:lnSpc>
                <a:spcPct val="90000"/>
              </a:lnSpc>
              <a:spcAft>
                <a:spcPts val="1200"/>
              </a:spcAft>
              <a:buFont typeface="Wingdings" pitchFamily="2" charset="2"/>
              <a:buChar char="Ø"/>
              <a:defRPr/>
            </a:pPr>
            <a:r>
              <a:rPr lang="pt-BR" dirty="0"/>
              <a:t>Diagnósticos dos serviços de saneamento;</a:t>
            </a:r>
          </a:p>
          <a:p>
            <a:pPr lvl="1">
              <a:lnSpc>
                <a:spcPct val="90000"/>
              </a:lnSpc>
              <a:spcAft>
                <a:spcPts val="1200"/>
              </a:spcAft>
              <a:buFont typeface="Wingdings" pitchFamily="2" charset="2"/>
              <a:buChar char="Ø"/>
              <a:defRPr/>
            </a:pPr>
            <a:r>
              <a:rPr lang="pt-BR" dirty="0"/>
              <a:t>Projeção de demanda;</a:t>
            </a:r>
          </a:p>
          <a:p>
            <a:pPr lvl="1">
              <a:lnSpc>
                <a:spcPct val="90000"/>
              </a:lnSpc>
              <a:spcAft>
                <a:spcPts val="1200"/>
              </a:spcAft>
              <a:buFont typeface="Wingdings" pitchFamily="2" charset="2"/>
              <a:buChar char="Ø"/>
              <a:defRPr/>
            </a:pPr>
            <a:r>
              <a:rPr lang="pt-BR" dirty="0"/>
              <a:t>Objetivos e metas para prestação de serviço adequado;</a:t>
            </a:r>
          </a:p>
          <a:p>
            <a:pPr lvl="1">
              <a:lnSpc>
                <a:spcPct val="90000"/>
              </a:lnSpc>
              <a:spcAft>
                <a:spcPts val="1200"/>
              </a:spcAft>
              <a:buFont typeface="Wingdings" pitchFamily="2" charset="2"/>
              <a:buChar char="Ø"/>
              <a:defRPr/>
            </a:pPr>
            <a:r>
              <a:rPr lang="pt-BR" dirty="0"/>
              <a:t>Programas, projetos e ações necessárias;</a:t>
            </a:r>
          </a:p>
          <a:p>
            <a:pPr lvl="1">
              <a:lnSpc>
                <a:spcPct val="90000"/>
              </a:lnSpc>
              <a:spcAft>
                <a:spcPts val="1200"/>
              </a:spcAft>
              <a:buFont typeface="Wingdings" pitchFamily="2" charset="2"/>
              <a:buChar char="Ø"/>
              <a:defRPr/>
            </a:pPr>
            <a:r>
              <a:rPr lang="pt-BR" dirty="0"/>
              <a:t>Ações para emergências e contingências;</a:t>
            </a:r>
          </a:p>
          <a:p>
            <a:pPr lvl="1">
              <a:lnSpc>
                <a:spcPct val="90000"/>
              </a:lnSpc>
              <a:spcAft>
                <a:spcPts val="1200"/>
              </a:spcAft>
              <a:buFont typeface="Wingdings" pitchFamily="2" charset="2"/>
              <a:buChar char="Ø"/>
              <a:defRPr/>
            </a:pPr>
            <a:r>
              <a:rPr lang="pt-BR" dirty="0"/>
              <a:t>Mecanismos e procedimentos para avaliação da eficiência e eficácia das ações programadas</a:t>
            </a:r>
            <a:r>
              <a:rPr lang="pt-BR" dirty="0" smtClean="0"/>
              <a:t>.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2713904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pt-BR" dirty="0" smtClean="0"/>
              <a:t>PLANO MUNICIPAL DE SANEAMENTO</a:t>
            </a:r>
            <a:br>
              <a:rPr lang="pt-BR" dirty="0" smtClean="0"/>
            </a:b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1341094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2"/>
          <p:cNvSpPr>
            <a:spLocks noGrp="1"/>
          </p:cNvSpPr>
          <p:nvPr>
            <p:ph type="title"/>
          </p:nvPr>
        </p:nvSpPr>
        <p:spPr>
          <a:xfrm>
            <a:off x="700836" y="260648"/>
            <a:ext cx="8229600" cy="1143000"/>
          </a:xfrm>
        </p:spPr>
        <p:txBody>
          <a:bodyPr/>
          <a:lstStyle/>
          <a:p>
            <a:r>
              <a:rPr lang="pt-BR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 Caracterização do Município</a:t>
            </a:r>
            <a:endParaRPr lang="pt-BR" dirty="0"/>
          </a:p>
        </p:txBody>
      </p:sp>
      <p:sp>
        <p:nvSpPr>
          <p:cNvPr id="5" name="CaixaDeTexto 4"/>
          <p:cNvSpPr txBox="1"/>
          <p:nvPr/>
        </p:nvSpPr>
        <p:spPr>
          <a:xfrm>
            <a:off x="390233" y="1964353"/>
            <a:ext cx="8606908" cy="489364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Wingdings" pitchFamily="2" charset="2"/>
              <a:buChar char="Ø"/>
            </a:pPr>
            <a:r>
              <a:rPr lang="pt-BR" sz="2400" dirty="0" smtClean="0">
                <a:latin typeface="Times New Roman" pitchFamily="18" charset="0"/>
                <a:cs typeface="Times New Roman" pitchFamily="18" charset="0"/>
              </a:rPr>
              <a:t>Histórico, Localização e Acessos</a:t>
            </a:r>
          </a:p>
          <a:p>
            <a:endParaRPr lang="pt-BR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285750" indent="-285750">
              <a:buFont typeface="Wingdings" pitchFamily="2" charset="2"/>
              <a:buChar char="Ø"/>
            </a:pPr>
            <a:r>
              <a:rPr lang="pt-BR" sz="2400" dirty="0" smtClean="0">
                <a:latin typeface="Times New Roman" pitchFamily="18" charset="0"/>
                <a:cs typeface="Times New Roman" pitchFamily="18" charset="0"/>
              </a:rPr>
              <a:t>Estrutura: Organização, Administração, Planejamento e Territorial</a:t>
            </a:r>
          </a:p>
          <a:p>
            <a:endParaRPr lang="pt-BR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285750" indent="-285750">
              <a:buFont typeface="Wingdings" pitchFamily="2" charset="2"/>
              <a:buChar char="Ø"/>
            </a:pPr>
            <a:r>
              <a:rPr lang="pt-BR" sz="2400" dirty="0" smtClean="0">
                <a:latin typeface="Times New Roman" pitchFamily="18" charset="0"/>
                <a:cs typeface="Times New Roman" pitchFamily="18" charset="0"/>
              </a:rPr>
              <a:t>Aspectos Físicos – Bióticos</a:t>
            </a:r>
          </a:p>
          <a:p>
            <a:endParaRPr lang="pt-BR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285750" indent="-285750">
              <a:buFont typeface="Wingdings" pitchFamily="2" charset="2"/>
              <a:buChar char="Ø"/>
            </a:pPr>
            <a:r>
              <a:rPr lang="pt-BR" sz="2400" dirty="0" smtClean="0">
                <a:latin typeface="Times New Roman" pitchFamily="18" charset="0"/>
                <a:cs typeface="Times New Roman" pitchFamily="18" charset="0"/>
              </a:rPr>
              <a:t>Aspectos Antrópicos:</a:t>
            </a:r>
          </a:p>
          <a:p>
            <a:pPr marL="742950" lvl="1" indent="-285750">
              <a:buFont typeface="Arial" pitchFamily="34" charset="0"/>
              <a:buChar char="•"/>
            </a:pPr>
            <a:r>
              <a:rPr lang="pt-BR" sz="2400" dirty="0" smtClean="0">
                <a:latin typeface="Times New Roman" pitchFamily="18" charset="0"/>
                <a:cs typeface="Times New Roman" pitchFamily="18" charset="0"/>
              </a:rPr>
              <a:t>Demografia</a:t>
            </a:r>
          </a:p>
          <a:p>
            <a:pPr marL="742950" lvl="1" indent="-285750">
              <a:buFont typeface="Arial" pitchFamily="34" charset="0"/>
              <a:buChar char="•"/>
            </a:pPr>
            <a:r>
              <a:rPr lang="pt-BR" sz="2400" dirty="0" smtClean="0">
                <a:latin typeface="Times New Roman" pitchFamily="18" charset="0"/>
                <a:cs typeface="Times New Roman" pitchFamily="18" charset="0"/>
              </a:rPr>
              <a:t>Economia</a:t>
            </a:r>
          </a:p>
          <a:p>
            <a:pPr marL="742950" lvl="1" indent="-285750">
              <a:buFont typeface="Arial" pitchFamily="34" charset="0"/>
              <a:buChar char="•"/>
            </a:pPr>
            <a:r>
              <a:rPr lang="pt-BR" sz="2400" dirty="0" smtClean="0">
                <a:latin typeface="Times New Roman" pitchFamily="18" charset="0"/>
                <a:cs typeface="Times New Roman" pitchFamily="18" charset="0"/>
              </a:rPr>
              <a:t>Sanitária e Saúde Pública</a:t>
            </a:r>
          </a:p>
          <a:p>
            <a:pPr marL="742950" lvl="1" indent="-285750">
              <a:buFont typeface="Arial" pitchFamily="34" charset="0"/>
              <a:buChar char="•"/>
            </a:pPr>
            <a:r>
              <a:rPr lang="pt-BR" sz="2400" dirty="0" smtClean="0">
                <a:latin typeface="Times New Roman" pitchFamily="18" charset="0"/>
                <a:cs typeface="Times New Roman" pitchFamily="18" charset="0"/>
              </a:rPr>
              <a:t>Serviços Públicos</a:t>
            </a:r>
          </a:p>
          <a:p>
            <a:pPr marL="285750" indent="-285750">
              <a:buFont typeface="Arial" pitchFamily="34" charset="0"/>
              <a:buChar char="•"/>
            </a:pPr>
            <a:endParaRPr lang="pt-BR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285750" indent="-285750">
              <a:buFont typeface="Wingdings" pitchFamily="2" charset="2"/>
              <a:buChar char="Ø"/>
            </a:pPr>
            <a:endParaRPr lang="pt-BR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51145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Tema do Office">
  <a:themeElements>
    <a:clrScheme name="Escritório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Escritório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Tema do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4653</TotalTime>
  <Words>1151</Words>
  <Application>Microsoft Office PowerPoint</Application>
  <PresentationFormat>Apresentação na tela (4:3)</PresentationFormat>
  <Paragraphs>191</Paragraphs>
  <Slides>26</Slides>
  <Notes>1</Notes>
  <HiddenSlides>0</HiddenSlides>
  <MMClips>0</MMClips>
  <ScaleCrop>false</ScaleCrop>
  <HeadingPairs>
    <vt:vector size="6" baseType="variant">
      <vt:variant>
        <vt:lpstr>Fontes usadas</vt:lpstr>
      </vt:variant>
      <vt:variant>
        <vt:i4>11</vt:i4>
      </vt:variant>
      <vt:variant>
        <vt:lpstr>Tema</vt:lpstr>
      </vt:variant>
      <vt:variant>
        <vt:i4>2</vt:i4>
      </vt:variant>
      <vt:variant>
        <vt:lpstr>Títulos de slides</vt:lpstr>
      </vt:variant>
      <vt:variant>
        <vt:i4>26</vt:i4>
      </vt:variant>
    </vt:vector>
  </HeadingPairs>
  <TitlesOfParts>
    <vt:vector size="39" baseType="lpstr">
      <vt:lpstr>Arial Unicode MS</vt:lpstr>
      <vt:lpstr>Arial</vt:lpstr>
      <vt:lpstr>Arial Rounded MT Bold</vt:lpstr>
      <vt:lpstr>Calibri</vt:lpstr>
      <vt:lpstr>Calibri Light</vt:lpstr>
      <vt:lpstr>Franklin Gothic Book</vt:lpstr>
      <vt:lpstr>Georgia</vt:lpstr>
      <vt:lpstr>Tahoma</vt:lpstr>
      <vt:lpstr>Times New Roman</vt:lpstr>
      <vt:lpstr>Wingdings</vt:lpstr>
      <vt:lpstr>Wingdings 2</vt:lpstr>
      <vt:lpstr>Tema do Office</vt:lpstr>
      <vt:lpstr>1_Tema do Office</vt:lpstr>
      <vt:lpstr>Apresentação do PowerPoint</vt:lpstr>
      <vt:lpstr>Sumário</vt:lpstr>
      <vt:lpstr>Marco Legal</vt:lpstr>
      <vt:lpstr>Marco Legal</vt:lpstr>
      <vt:lpstr>Lei Federal nº. 11.445/2007 Diretrizes Nacionais Para Saneamento Básico</vt:lpstr>
      <vt:lpstr>Lei Federal nº. 11.445/2007 Diretrizes Nacionais Para Saneamento Básico</vt:lpstr>
      <vt:lpstr>Conteúdo Mínimo do Plano de Saneamento</vt:lpstr>
      <vt:lpstr>PLANO MUNICIPAL DE SANEAMENTO </vt:lpstr>
      <vt:lpstr> Caracterização do Município</vt:lpstr>
      <vt:lpstr>Diagnóstico dos Serviços</vt:lpstr>
      <vt:lpstr>Projeção  da Demanda</vt:lpstr>
      <vt:lpstr>INDICADORES DE EFICIÊNCIA E EFICÁCIA </vt:lpstr>
      <vt:lpstr>Prestação de Serviço Adequado - Água</vt:lpstr>
      <vt:lpstr>Prestação de Serviço Adequado - Água</vt:lpstr>
      <vt:lpstr>Prestação de Serviço Adequado - Esgoto</vt:lpstr>
      <vt:lpstr>Prestação de Serviço Adequado Indicadores Gerenciais</vt:lpstr>
      <vt:lpstr>Prestação de Serviço Adequado Indicadores Gerenciais</vt:lpstr>
      <vt:lpstr> POLÍTICA PÚBLICA DE SANEAMENTO</vt:lpstr>
      <vt:lpstr>“ATORES” DO SANEAMENTO: RESPONSÁVEIS PELA PRESTAÇÃO DO SERVIÇOS</vt:lpstr>
      <vt:lpstr>Política Pública de Saneamento</vt:lpstr>
      <vt:lpstr>Política Pública de Saneamento</vt:lpstr>
      <vt:lpstr>Conceito de Competência Constitucional Para Prestar Serviços Públicos</vt:lpstr>
      <vt:lpstr>Apresentação do PowerPoint</vt:lpstr>
      <vt:lpstr>VANTAGENS DA IMPLANTAÇÃO DA POLÍTICA  MUNICIPAL DE SANEAMENTO</vt:lpstr>
      <vt:lpstr>Principais Vantagens da Implantação do Marco Regulatório Municipal de Saneamento </vt:lpstr>
      <vt:lpstr>Principais Vantagens da Implantação do Marco Regulatório Municipal de Saneamento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MCP</dc:creator>
  <cp:lastModifiedBy>Marcio Pires</cp:lastModifiedBy>
  <cp:revision>262</cp:revision>
  <dcterms:created xsi:type="dcterms:W3CDTF">1601-01-01T00:00:00Z</dcterms:created>
  <dcterms:modified xsi:type="dcterms:W3CDTF">2015-06-17T22:30:04Z</dcterms:modified>
</cp:coreProperties>
</file>